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145. Учимся сочинять текст-повествование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историю по 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движется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отвечает на вопрос: что случилось? Оно встречается в сказках, рассказах, школьных заметках и коротких сообщениях. События идут одно за другим, и история читается, как маленький фильм.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текста-повествования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всегда есть герой или несколько героев. Именно они совершают действия, а читатель следит за их поступками и переживаниями.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указать место и время: дома, в школе, утром, зимой, на прогулке. Так сразу понятно, где и когда происходят события.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цепочкой, поэтому часто нужны глаголы действия: пошёл, увидел, нашёл, сказал, побежал, улыбнулся. Они делают историю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идёт по дорожке?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вышел на тропинку ранним утром и заметил маленького котёнка. Он остановился, чтобы не испугать его, и осторожно позвал на помощь взрослого. История сразу становится понятной: есть герой, место и первое событие.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закончилось?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помогли котёнку, а мальчик улыбнулся, потому что всё завершилось хорошо. Финал показывает результат и чувство героя. В такой истории легко увидеть начало, середину и концовку.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случилось потом?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испугался, но мальчик не ушёл. Он принес воды и аккуратно поставил миску рядом. Затем котёнок подошёл ближе, и напряжение исчезло: событие разворачивается шаг за шагом.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хороший рассказ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повествование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973225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где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героя, место и время. Например: «Утром Маша пришла в школу». Сразу ясно, кто действует и где начинается история.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32025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фраза, которая открывает рассказ: «Однажды», «В субботу», «После уроков». Она помогает читателю быстро войти в событие и ждать продолжения.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часть: как развиваются события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вдруг сообщает о неожиданном событии. Оно делает рассказ интереснее, потому что в истории появляется сюрприз, как будто кто-то тихо постучал в дверь.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каждое предложение добавляет новое действие. Так история не стоит на месте, а движется вперёд, как поезд по рельсам.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затем, после этого и потом помогают не перепутать порядок. Читатель легко понимает, что было раньше, а что произошло чуть позже.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Вскоре и наконец показывают приближение конца. Эти слова помогают плавно закончить рассказ и не оставить его без ясного продолжения.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и результат событий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рассказывают, чем всё завершилось. Читатель должен понять, что произошло с героями и как изменилась ситуация после событий.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может быть радостным, спокойным или немного смешным. Главное — чтобы он отвечал на вопрос: что получилось в итоге и чему обрадовались герои.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предложение часто подводит итог всей истории. Оно делает рассказ завершённым, как аккуратно закрытую книгу после интересного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только начинают действовать, потом события набирают ход, затем появляется новая деталь. Такие слова помогают читателю не потеряться и идти по истории шаг за шагом.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может случиться что-то неожиданное, а наконец наступает конец. С этими словами рассказ звучит связно и спокойно, будто по нему удобно идти по дорожке с указателями.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двигать сюжет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81" y="1830853"/>
            <a:ext cx="222188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тему для мини-рассказа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рассказать о простой прогулке: кто вышел, что увидел и как закончилась дорога. Один эпизод уже даёт готовую историю без лишних прыжков.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— помощь однокласснику или другу. В таком сюжете легко показать действие по порядку и завершить рассказ добрым результатом.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классе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короткий случай из школьной жизни: урок, перемена, находка или маленькое событие. Главное — выбрать один момент, а не сразу весь учебный день.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животным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кошке, щенке или птичке всегда получается живой. Важно не усложнять: один герой, одно событие и понятный финал.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 на вопросы: кто действует и где всё происходит. Это начало помогает сразу войти в историю и не перепутать героев.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 трёх частей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напиши, чем всё закончилось. Если итог ясен, рассказ получается аккуратным, понятным и похожим на маленькое приключение.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расскажи, что случилось сначала, затем и дальше. В этой части важно соблюдать порядок, чтобы события не перепрыгивали друг через друга.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рассказ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 читался легко, предложения должны быть связаны между собой. Тогда читатель без труда понимает, что произошло сначала, а что случилось уже после.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слишком часто повторять одни и те же слова, но небольшие повторы помогают не потерять мысль. Они будто дорожные указатели ведут по истории шаг за шагом.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13" y="1162513"/>
            <a:ext cx="282975" cy="323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950" y="1175146"/>
            <a:ext cx="335400" cy="298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200" y="1162513"/>
            <a:ext cx="323400" cy="323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3450" y="1175146"/>
            <a:ext cx="335400" cy="298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23912" y="1162513"/>
            <a:ext cx="282975" cy="323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делают текст живым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побежал, подпрыгнул и пошёл сразу показывают действие. С ними читатель видит героя в движении и легче представляет, как развивается событие.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заметил, оглянулся и посмотрел помогают заметить важную деталь. Благодаря им рассказ становится внимательнее и интереснее, как будто герой сам всё видит вокруг.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улыбнулся, удивился и ответил передают чувства и поведение. Они делают персонажа живым, а текст — более выразительным и добрым.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героя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принёс, помог и отнёс показывают, что герой не просто стоит на месте. Он действует, и это сразу делает историю понятной и яркой.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действие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простого слова был лучше использовать оказался, стоял, сидел, вернулся или нашёлся. Так предложение звучит точнее и не кажется скучным.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заменитель слова «был»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сразу несколько тем в одном тексте. Лучше выбрать один эпизод и спокойно рассказать о нём от начала до конца.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детали отвлекают от главного события. Если их слишком много, рассказ становится тяжёлым, а нужные действия теряются среди ненужных мелочей.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рассказе нет концовки, и история будто обрывается на полуслове. Хороший текст обязательно показывает, чем всё закончилось и что изменилось.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события перепутаны местами, читателю трудно понять, что произошло сначала. Поэтому важно держать порядок действий и не перескакивать с одного момента на другой.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тексте-повествовании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утром у крыльца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утром Петя вышел во двор и увидел на крыльце маленький след от лапы. Рядом тихо сидел котёнок и смотрел на мальчика. С этого короткого начала сразу ясно: впереди будет добрая история.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 школьном коридоре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задержалась в классе, чтобы сложить тетради в портфель. Вдруг она заметила на парте забытый пенал. Такая первая фраза сразу вводит в событие и помогает представить школьный день без долгих объяснений.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удачное начало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перед записью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 ли у текста начало, середина и конец. Если одной части не хватает, рассказ получится неполным и немного потеряется.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не перепутаны ли события местами. Хорошо, когда читатель легко идёт за историей и понимает, что случилось раньше, а что потом.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найди слова-связки: сначала, потом, наконец. Они помогают скрепить предложения, как маленькие мостики, и делают текст аккуратным и ясным.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повествования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Артём шёл по дорожке и заметил маленького щенка. Щенок выглядел растерянным и тихо скулил.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истории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Щенка отвезли домой. Артём обрадовался, потому что история закончилась хорошо.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осторожно подошёл, налил щенку воды и позвал взрослого. Все вместе решили помочь малышу.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повествование отличается от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рассказ о событиях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главное — действия и их порядок. Читатель узнаёт, что произошло сначала, потом и в конце, словно смотрит маленький фильм.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просто описать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события не развиваются. Здесь важнее передать, какой предмет, герой или место, чтобы можно было ясно его представить.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создания текста-повествования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выбирает одно событие, а затем шаг за шагом собирает короткий связный рассказ.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сюжеты для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 библиотеку даёт спокойный сюжет с понятным порядком действий. Сначала герой пришёл, потом выбрал книгу, а затем ушёл с интересным открытием.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варежка помогает придумать историю о поиске и неожиданной находке. Здесь удобно показать, как герой заметил пропажу, искал её и радовался результату.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другу подходит для доброго рассказа о поступке. Можно показать, что произошло сначала, как герой помог и чем закончилась эта маленькая история.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дождь на прогулке делает рассказ чуть смешным и очень живым. Важно показать, как дети укрылись, что сделали потом и чем всё завершилось.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рассказывать по порядку!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Текст-повествование строится как цепочка событий: сначала, потом и в конце. Если выбрать одно событие, использовать точные глаголы и не перепутать порядок, история получится ясной, живой и интересной.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2026-05-21T19:46:45Z</dcterms:created>
  <dcterms:modified xsi:type="dcterms:W3CDTF">2026-05-21T19:46:45Z</dcterms:modified>
</cp:coreProperties>
</file>