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по величине континент с богатым природным и культурным наследием.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обзор и ключевые темы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история Африки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между Атлантикой и Индийским океаном — родина человечества с древней историей и культурным наследием, оказавшая влияние на весь мир.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география Африки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Африки достигает 30,3 млн км², превышая Европу на 5 млн км². Континент простирается с севера на юг около 8000 км.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запада на восток расстояние составляет около 7400 км. Крайние точки — мыс Рас-Хафун, мыс Альмади, мыс Игольный и мыс Бланко.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зоны Африки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экваториальной зоне расположены густые тропические леса с высокой влажностью и разнообразием растений. Здесь среднегодовое количество осадков достигает 2000 мм.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леса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и юге континента преобладают влажные и сухие субтропические зоны с умеренными температурами и сезонными осадками.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Субтропические области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раскинулись южнее и севернее экватора, с редкой растительностью. Пустыни, такие как Сахара и Калахари, характеризуются сухим и жарким климатом.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 пустыни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332"/>
            <a:ext cx="2005200" cy="15959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8800" y="1328332"/>
            <a:ext cx="2005200" cy="15959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9250" y="1328332"/>
            <a:ext cx="2005200" cy="15959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99700" y="1328332"/>
            <a:ext cx="2005200" cy="159593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озера: жизненные артерии Африки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486150" y="3698175"/>
            <a:ext cx="17544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— самая длинная река в мире (6885 км), важнейшая транспортная артерия и источник ирригации для сельского хозяйства.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496350" y="2952750"/>
            <a:ext cx="17544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Нил — длина и значение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904800" y="3698175"/>
            <a:ext cx="17544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Замбези знаменита водопадом Виктория — одним из самых впечатляющих природных явлений, важным туристическим объектом Африки.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915000" y="2952750"/>
            <a:ext cx="17544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Замбези и водопад Виктория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765250" y="3698175"/>
            <a:ext cx="17544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Виктория — второе по величине пресноводное озеро, обеспечивает рыбой миллионы жителей и поддерживает экосистему региона.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4775450" y="2952750"/>
            <a:ext cx="17544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Виктория — природный ресурс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625700" y="3698175"/>
            <a:ext cx="17544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Конго известна своими глубокими водами и большими водопадами, она играет ключевую роль в биоразнообразии региона.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2635900" y="2952750"/>
            <a:ext cx="17544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Конго — мощь и глубина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Африки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является домом для таких животных, как африканский слон — крупнейшее сухопутное млекопитающее, и жираф — самое высокое существо на земле.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обитают также львы, бегемоты, носороги, гепарды и уникальные эндемики, включая каракала и африканского муравьеда, что делает континент невероятно биоразнообразным.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мир Африки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растения континента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Такими символами Африки являются баобаб и акация, из пальм получают полезные продукты. Также встречаются дикие бананы и драконовые деревья, распространённые в восточной части.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с растительностью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экваториальные леса и обширные саванны создают две главные природные зоны, каждая из которых формирует уникальную экосистему и жизненные условия.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76484"/>
            <a:ext cx="4348200" cy="23083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крупнейшие страны Африки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страны по численности населения и территории по состоянию на 2023 год.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сосредоточена в нескольких странах, имеющих ключевую роль в экономике Африки.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ООН, 2023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ландшафты Африки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Атлас на северо-западе и Драконовы горы на юго-востоке формируют сложный рельеф вместе с плато Эфиопии, создавая разнообразие ландшафтов.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массивы и плато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Килиманджаро — самая высокая вершина Африки (5895 м), а впадина Данакиль — одна из глубочайших впадин Земли (-155 м), демонстрируют контраст рельефа.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Высочайшие и низменные точки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рифтовая долина разрезает континент, сопровождаясь вулканами и озёрами, влияя на климат и биосферу региона.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Восточно-Африканская рифтовая долина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объекты Африки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занимает 30,3 млн км², около пятой части суши Земли. Пустыни — Сахара, Калахари и Намиб — формируют экстремальные климатические условия.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озёра, такие как Виктория и Танганьика, и могучие реки Нил, Конго, Нигер и Замбези важны для экологии и экономики континента.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Африке насчитывается более 300 национальных парков и множество заповедников, созданных для сохранения природы и дикой фауны. Среди самых известных — Серенгети в Танзании и парк Крюгера в ЮАР.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охраняемые территории обеспечивают среду обитания для редких животных, таких как африканский слон и чёрный носорог. Они также способствуют развитию туризма и повышают внимание к проблемам экологии.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Население, этнические группы и языки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750" y="2001176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— один из самых многонациональных регионов планеты с более чем 2000 этническими группами. Например, на севере проживают арабы, а в Нигерии — народы хауса и йоруба.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376750" y="3452400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многообразие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насчитывает свыше 2000 языков, относящихся к основным семействам: банту, хамито-семитским, нило-сахарским и койсанским языкам, что отражает богатое историческое и культурное наследие.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исповедуют около 40% населения Африки, особенно в странах Северной и Восточной Африки. Эта религия сильно влияет на культуру и быт местных сообществ.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составляет примерно 45% верующих, особенно широко распространено в странах юга и запада континента, где многочисленные церкви играют важную роль в социальной жизни.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 верования Африки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религии и анимизм сохраняются в центральных и западных регионах Африки, поддерживая уникальные обряды, праздники и связь с природой у местного населения.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332"/>
            <a:ext cx="2005200" cy="15959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8800" y="1328332"/>
            <a:ext cx="2005200" cy="15959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9250" y="1328332"/>
            <a:ext cx="2005200" cy="15959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99700" y="1328332"/>
            <a:ext cx="2005200" cy="159593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обычаи народов Африки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486150" y="3698175"/>
            <a:ext cx="17544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Масаи на востоке Африки известны своими яркими обрядами, включающими танцы, прыжки и ритуальные наряды. Эти традиции укрепляют общинные связи и передают ценности из поколения в поколение.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496350" y="2952750"/>
            <a:ext cx="17544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Церемонии Масаи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904800" y="3698175"/>
            <a:ext cx="17544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Йоруба Фестиваль в Нигерии и сенегальский Марди Гра — яркие праздники, объединяющие музыку, танцы и обрядовые действия, отражающие богатство африканской культуры и разнообразие народов.
</a:t>
            </a:r>
            <a:endParaRPr lang="en-US" sz="987" dirty="0"/>
          </a:p>
        </p:txBody>
      </p:sp>
      <p:sp>
        <p:nvSpPr>
          <p:cNvPr id="16" name="Text 5"/>
          <p:cNvSpPr txBox="1"/>
          <p:nvPr/>
        </p:nvSpPr>
        <p:spPr>
          <a:xfrm>
            <a:off x="6915000" y="2952750"/>
            <a:ext cx="17544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традиции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765250" y="3698175"/>
            <a:ext cx="17544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Зулу славятся искусной резьбой по дереву и богатой культурой. Их ритуалы включают танцы и песнопения, которые поддерживают идентичность и исторические традиции народа.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4775450" y="2952750"/>
            <a:ext cx="17544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Резьба и ритуалы зулу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625700" y="3698175"/>
            <a:ext cx="17544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догон в Мали строит уникальные жилища на отвесных скалах. Эти дома служат не только жильём, но и хранят историю и мифы, отражая духовное мировоззрение племени.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2635900" y="2952750"/>
            <a:ext cx="17544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народа Догон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332"/>
            <a:ext cx="2005200" cy="15959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9600" y="1328332"/>
            <a:ext cx="2005200" cy="15959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39050" y="1328332"/>
            <a:ext cx="2005200" cy="15959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8500" y="1328332"/>
            <a:ext cx="2005200" cy="159593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природные ресурсы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486150" y="3698175"/>
            <a:ext cx="17529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богата золотыми месторождениями, особенно в Гане, ЮАР и Судане. Добыча золота играет ключевую роль в экономике данных стран и создает значительные экспортные доходы.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86150" y="3080925"/>
            <a:ext cx="17529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промышленность Африки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625750" y="3698175"/>
            <a:ext cx="17529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Нигерия, Ангола и Алжир обладают крупными запасами нефти, что обеспечивает важные валютные поступления и стимулирует развитие энергетической отрасли на континенте.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2625750" y="3080925"/>
            <a:ext cx="17529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Нефтяной сектор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765350" y="3698175"/>
            <a:ext cx="17529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Ботсвана, Намибия и ЮАР известны добычей алмазов и урана, что способствует развитию горнодобывающей промышленности и привлечению инвестиций в эти регионы.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765350" y="3080925"/>
            <a:ext cx="17529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алмазов и урана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6904950" y="3698175"/>
            <a:ext cx="17529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Кофе, какао и чай — главные культуры в Эфиопии, Кении и Кот-д’Ивуаре. Также широко выращиваются хлопок, манго и ананасы, играющие значимую роль в занятости и продовольственной безопасности.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6904950" y="3080925"/>
            <a:ext cx="17529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 социальные особенности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население Африки — важный ресурс. Около 40% жителей моложе 15 лет, что создает вызовы и возможности для образования и занятости.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Стремительный рост населения требует значительных инвестиций в социальные службы и инфраструктуру для устойчивого развития континента.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Прогнозы населения, 2023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инновации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Мобильная связь активно развивается: насчитывается свыше 650 миллионов SIM-карт, а интернетом пользуются 446 миллионов человек. Это способствует улучшению коммуникаций и доступа к информации.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инновации включают систему мобильных платежей M-Pesa в Кении и внедрение солнечной энергетики в Руандe и Кении. В крупных городах открыты инкубаторы стартапов и технопарки.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332"/>
            <a:ext cx="2005200" cy="15959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8800" y="1328332"/>
            <a:ext cx="2005200" cy="15959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9250" y="1328332"/>
            <a:ext cx="2005200" cy="15959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99700" y="1328332"/>
            <a:ext cx="2005200" cy="159593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Архитектура, искусство и музыка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486150" y="3698175"/>
            <a:ext cx="17544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Египта — одни из самых знаменитых архитектурных сооружений мира, символизирующие древние знания и мастерство инженеров того времени.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496350" y="2952750"/>
            <a:ext cx="17544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Величие египетских пирамид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904800" y="3698175"/>
            <a:ext cx="17544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жанры, как афробит и хайлайф, оказали влияние на мировой джаз и популярную музыку, отражая богатство ритмов и мелодий африканской культуры.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915000" y="2952750"/>
            <a:ext cx="17544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жанры Африки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765250" y="3698175"/>
            <a:ext cx="17544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Бауле создают резные маски и статуэтки, которые используются в ритуалах и праздниках, отражая глубокие духовные и культурные ценности племени.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4775450" y="2952750"/>
            <a:ext cx="17544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искусство народа Бауле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625700" y="3698175"/>
            <a:ext cx="17544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Тимбукту в Мали известен своими древними библиотеками и университетами, которые долгое время были центром исламской науки и культуры в Западной Африке.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2635900" y="2952750"/>
            <a:ext cx="17544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Тимбукту — город знаний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 их решение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сталкивается с засухой, опустыниванием и потерей лесов из-за изменения климата и хозяйственной деятельности, что угрожает биоразнообразию и жизнеобеспечению населения.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«Зелёная стена Сахеля» направлен на восстановление растительности. Кроме того, активно борются с браконьерством, поддерживая международные программы охраны дикой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сочетает богатство природы и культурное разнообразие с динамичным ростом и ведущими инновациями. Ключ к развитию — образование, экология и мирное взаимодействие народов континента.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Африки: вызовы и возможности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2026-05-10T17:23:44Z</dcterms:created>
  <dcterms:modified xsi:type="dcterms:W3CDTF">2026-05-10T17:23:44Z</dcterms:modified>
</cp:coreProperties>
</file>