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средневековых цивилизаций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— время возникновения новых культур и взаимообмена в Европе и Азии.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эпоху Средневековья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длилось почти тысячу лет, начинаясь с падения Римской империи в 476 году, и характеризовалось миграциями, становлением государств и усилением роли церкви.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пути развития Европы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Западной Европы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части Европы сформировалась феодальная система с чёткой социальной иерархией. Рыцарство и королевская власть играли ключевую роль в обществе и управлении.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на востоке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 развивалась под властью князей, с активной торговлей и ранним принятием христианства — примером служит Новгород как торговый центр.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Азия: Китай и Япония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при династиях Тан, Сун и Юань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возникли великие города и первые бумажные деньги, а международная торговля достигла значительных масштабов, способствуя развитию культуры и экономики.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сёгунат и культура самураев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укрепилась власть сёгунов и формировалось сословие самураев. Появилось уникальное чайное искусство и первые каменные замки, отражающие самобытность японской культуры.
</a:t>
            </a:r>
            <a:endParaRPr lang="en-US" sz="12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Восток: центр цивилизаций и торговли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халифатов и султанатов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Ближнем Востоке сформировались мощные исламские государства, развивавшие административные центры и торговые связи между тремя континентами.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— мост между Востоком и Западом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сохранила культурные традиции древних империй, тесно взаимодействуя с Византией и арабским миром, способствуя обмену знаниями и религиями.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— символы великой цивилизации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Багдад, Каир и Дамаск стали важнейшими культурными и торговыми центрами, где процветали наука, искусство и ремёсла.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в средневековых обществах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система вассалитета определяла отношения между королём, феодалами, рыцарями и крестьянами, устанавливая права и обязанности.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чиновники проходили строгие экзамены, что обеспечивало эффективное управление и привилегированный статус образованных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исламском мире учёные и религиозные авторитеты пользовались высоким уважением и влиянием в обществе и правлении.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жизни и развития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центры ремёсел и торговли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Лондон быстро росли, став важными городами для торговли и ремёсел, с гильдиями, защищавшими интересы ремесленников.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города — сосредоточие науки и культуры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славился архитектурой и образовательными центрами, формируя живую городскую среду с рынками и научными заведениями.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— торговый узел Восточной Европы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был ключевым пунктом на пути из Европы в Азию, где развивалась торговля и обмен культурными традициями.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причины и последствия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мотивация и желание контролировать святые места подвигли европейских рыцарей к походам на Восток, усилив их влияние в регионе.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стало расширение торговли, знакомство Европы с восточными технологиями и культурами, а также усиление контактов между цивилизациями.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Шёлковый путь связывал города, ускоряя обмен не только товарами, но и идеями между регионами.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пути, связывающие континенты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 этим маршрутам способствовала культурному и технологическому обмену, укрепляя межконтинентальные связи.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империя: истоки могущества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Чингисхан и создание империи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Чингисхан объединил кочевые племена, создав мощное государство, которое быстро расширилось от Азии до Европы, изменив ход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торговли и коммуникаций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почтовых станций обеспечивала быстрый обмен информацией, а безопасность торговых путей способствовала росту экономики и культурному обмену.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Халифат: центр науки и культуры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наук и медицины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Арабского Халифата развивались математика, медицина и астрономия. Известные учёные, такие как аль-Хорезми и Ибн Сина, создали основы для будущих наук в Европе и Азии.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перевод древних знаний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Халифат выступил посредником в передаче знаний от античности. Переводились тексты древнегреческих и персидских авторов, что обеспечивало развитие философии и науки на Востоке и Западе.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крупных городов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Дамаск и Багдад стали культурными и торговыми центрами, где развивалась архитектура и наука. Эти города привлекали учёных и ремесленников, создавая благоприятную среду для развития цивилизации.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и художественное наследие Средневековья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великолепие и храмы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известна своими большими купольными церквями и мозаиками. Собор Святой Софии в Константинополе — яркий пример религиозной архитектуры с огромным куполом и изысканным декором.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постройки в Китае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Пагоды из дерева и камня были важной частью китайской архитектуры. В этот период появилась бумага и печать, что способствовало сохранению искусства и культуры в письменных источниках.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Западной Европы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готической архитектуре заметны высокие арки и витражи. Соборы в Париже и Кёльне впечатляют величественностью и детальной отделкой, символизируя религиозность и мощь средневекового 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430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образование: формирование знаний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34987" y="1220917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XI–XIII веках возникли первые европейские университеты, такие как Парижский и Оксфордский. Они стали центрами изучения философии, медицины и астрономии, объединяя труды древних учёных и новых мыслителей.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4987" y="2934460"/>
            <a:ext cx="3533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арабском мире развивались академии и медресе, где расширялись знания в математике и науках. Распространение арабских цифр и алфавитов улучшало письменность и образование в различных регионах.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технологические достижения средневековья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93805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 век — изобретение бумаги в Китае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бумаги значительно облегчило запись и распространение информации, ускорив развитие культуры и науки в Азии и позже в Европе.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196537" y="3100960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— внедрение водяных мельниц в Европе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Водяные мельницы повысили производительность в сельском хозяйстве и промышленности, способствуя экономическому росту и развитию городов.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750048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 — изобретение пороха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Порох, созданный в Китае, стал важным оружейным и технологическим достижением, повлияв на ход военных действий и развитие техники.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564684" y="1237794"/>
            <a:ext cx="2442900" cy="138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астролябий и магнитного компаса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арабском мире и Китае улучшили навигацию и астрономические наблюдения, что расширило возможности путешествий и картографии.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монастырей в сохранении и передаче знаний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центрами переписывания античных и религиозных текстов. Монахи трудились в скрипториях, создавая копии, украшенные миниатюрами, что сохраняло духовное и культурное наследие.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хранения книг, монастыри основывали библиотеки и школы. В них обучались дети знати и будущие священнослужители, что способствовало распространению грамотности и знаний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702506"/>
            <a:ext cx="486000" cy="3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702506"/>
            <a:ext cx="486000" cy="388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основа средневековой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общественный строй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формировала законы и нормы поведения, объединяя людей вокруг общих моральных ценностей и обрядов.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Архитектурное наследие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мечети и монастыри изменяли облик городов, становясь символами веры и культуры.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единство и конфликты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праздники укрепляли социальные связи, но также служили причиной религиозных конфликтов и крестовых походов.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торговля: рост городов и гильдий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экономика основывалась на сельском хозяйстве и натуральном обмене, однако развитие ремёсел способствовало росту городов и изменению социальной структуры.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объединялись в гильдии для защиты интересов и регулирования торговли. Ярмарки становились важными мероприятиями, привлекая ремесленников и покупателей из разных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дело и рыцарство в Средние века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Экипировка и роль рыцарей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 носили кольчуги и шлемы, вооружались мечами и копьями. Они служили защитниками феодальных владений и участвовали в военных кампаниях, поддерживая порядок и власть.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ордена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осады применялись тараны, катапульты и баллисты. Военные ордена, такие как тамплиеры, имели строгие уставы, объединяя духовные и боевые задачи в крестовых походах.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замков и крепостей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 стали центрами обороны и власти, укреплёнными сооружениями с бойницами и стенами. Они служили защитой от врагов и символом феодальной мощи.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средневековых цивилизаций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труды Фомы Аквинского повлияли на развитие теологии и этики, соединяя христианскую веру с рациональным мышлением.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Готическая и романская архитектура сформировали уникальный облик европейских городов, сохранившийся в памятниках культуры.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литература, включая «Божественную комедию» Данте, стала фундаментом национальных культур и языков в Европе.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традиции религии, образования и управления продолжают влиять на современное общество и культурные институты.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цивилизации: фундамент современного мира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общества заложили основы современной культуры, науки и политики. Их достижения в образовании, архитектуре и науке продолжают формировать наш мир и наследие, объединяя традиции и инновации.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2026-05-10T13:38:43Z</dcterms:created>
  <dcterms:modified xsi:type="dcterms:W3CDTF">2026-05-10T13:38:43Z</dcterms:modified>
</cp:coreProperties>
</file>