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и моря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моря России: как природа влияет на жизнь людей.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темы связаны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огромна, поэтому люди живут в ней очень неравномерно. Демографические процессы и особенности морей вместе помогают понять, где сосредоточены население, работа и транспорт.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России: где живут люди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плотность выше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людей живёт в европейской части страны и на юге, где мягче климат и лучше транспортная сеть. Здесь плотность населения заметно выше.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собирают население быстрее, чем сельская местность. В них сосредоточены школы, больницы, предприятия и услуги, поэтому жить и работать там удобнее.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сравнивать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Карту плотности населения удобно читать по цветам: чем темнее участок, тем больше жителей приходится на квадратный километр.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людей меньше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Сибири и на Севере население разрежено: большие расстояния, холодный климат и труднодоступность снижают число постоянных жителей и плотность расселения.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помогает понять, сколько в стране детей, взрослых и пожилых людей, а значит — сколько нужно школ, рабочих мест и медицинской помощи.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возрастные группы показывают, как распределена нагрузка на общество.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09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возрастная структура населения
</a:t>
            </a:r>
            <a:endParaRPr lang="en-US" sz="109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воспроизводства населения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0225" y="282864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Смертность отражает число умерших людей. На неё влияют медицина, образ жизни, условия труда, экология и возрастная структура населения.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86022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Рождаемость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Рождаемость показывает, сколько детей появляется в стране за определённый период. Этот показатель связан с возрастом родителей, составом семей и жизненными условиями.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860225" y="388411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Прирост или убыль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прирост возникает, когда рождается больше людей, чем умирает. Если смертность выше рождаемости, наблюдается естественная убыль.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59657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картина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показатели вместе помогают оценить, как меняется население без учёта миграции. По ним можно судить о демографической ситуации в стране.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Росстат: Всероссийские переписи населения и оценка численности населения, 1959–2021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численность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показаны данные переписей населения и официальной оценки Росстата, чтобы увидеть долгие изменения численности жителей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целом численность росла до конца XX века, затем снижалась и снова приблизилась к прежнему уровню. На динамику повлияли рождаемость, смертность, кризисы и миграция.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 расселение людей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2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переездов
</a:t>
            </a:r>
            <a:pPr algn="l" indent="0" marL="0">
              <a:lnSpc>
                <a:spcPct val="115000"/>
              </a:lnSpc>
              <a:buNone/>
            </a:pPr>
            <a:r>
              <a:rPr lang="en-US" sz="442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бывает внутренней и внешней: люди переезжают между регионами страны или в другие государства. Для России особенно заметны потоки в крупные города и экономически развитые районы.
</a:t>
            </a:r>
            <a:endParaRPr lang="en-US" sz="972" dirty="0"/>
          </a:p>
        </p:txBody>
      </p:sp>
      <p:sp>
        <p:nvSpPr>
          <p:cNvPr id="11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Компенсация убыли
</a:t>
            </a:r>
            <a:pPr algn="l" indent="0" marL="0">
              <a:lnSpc>
                <a:spcPct val="115000"/>
              </a:lnSpc>
              <a:buNone/>
            </a:pPr>
            <a:r>
              <a:rPr lang="en-US" sz="46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может частично компенсировать естественную убыль населения, но не везде одинаково. Её эффект зависит от того, насколько привлекателен регион для жизни и работы.
</a:t>
            </a:r>
            <a:endParaRPr lang="en-US" sz="1014" dirty="0"/>
          </a:p>
        </p:txBody>
      </p:sp>
      <p:sp>
        <p:nvSpPr>
          <p:cNvPr id="12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едут в 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46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выбирают места, где легче получить образование, работу и жильё. Поэтому Москва, Санкт-Петербург и другие крупные центры часто растут быстрее небольших городов.
</a:t>
            </a:r>
            <a:endParaRPr lang="en-US" sz="1032" dirty="0"/>
          </a:p>
        </p:txBody>
      </p:sp>
      <p:sp>
        <p:nvSpPr>
          <p:cNvPr id="13" name="Text 5"/>
          <p:cNvSpPr txBox="1"/>
          <p:nvPr/>
        </p:nvSpPr>
        <p:spPr>
          <a:xfrm>
            <a:off x="65001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состава
</a:t>
            </a:r>
            <a:pPr algn="l" indent="0" marL="0">
              <a:lnSpc>
                <a:spcPct val="115000"/>
              </a:lnSpc>
              <a:buNone/>
            </a:pPr>
            <a:r>
              <a:rPr lang="en-US" sz="4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Переселение влияет на состав населения: в одних районах становится больше молодых людей, в других усиливается отток трудоспособных жителей. Это меняет жизнь территорий.
</a:t>
            </a:r>
            <a:endParaRPr lang="en-US" sz="107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демографические показатели меняются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723919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её состав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рождаемость влияет размер семьи, возраст родителей и их жизненные планы. Когда семьи становятся меньше, число детей в среднем снижается, даже если условия жизни улучшаются.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723919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медицины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Смертность уменьшается, если развиты медицина, вакцинация, профилактика болезней и экстренная помощь. Особенно важно это для детей и пожилых людей.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72444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жизни и условия труда тоже важны: питание, физическая активность, безопасность на работе и экологическая обстановка заметно влияют на здоровье населения.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72444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со временем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детской смертности и рост продолжительности жизни меняют демографическую ситуацию. Даже при меньшем числе рождений качество воспроизводства населения может улучшаться.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воспроизводство населения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302013" y="1859650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воспроизводство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число рождений и смертей примерно одинаково, население остаётся стабильным. Такое состояние называют простым воспроизводством.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56163" y="35403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Расширенное воспроизводство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рождаемость выше смертности, численность населения увеличивается. Это расширенное воспроизводство, характерное для периодов роста населения.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90538" y="18596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Суженное воспроизводство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смертность превышает рождаемость, население сокращается. Такое суженное воспроизводство важно учитывать при планировании школ, медицины и рабочих мест.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Мост: население и моря связаны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Притяжение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обычно растут быстрее, потому что там больше учебных заведений, рабочих мест и транспортных связей. Это особенно заметно в прибрежных и портовых районах.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расселение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Удалённые территории заселяются слабее: там суровее климат, длиннее дороги и меньше постоянных рабочих мест. Поэтому население распределяется по стране очень неравномерно.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моря влияют на занятия людей: где-то сильнее развиты судоходство и промысел, а где-то сезонность и лёд ограничивают работу на берегу.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побережий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дают удобный выход к морским путям, поэтому здесь развиваются порты, рыболовство и переработка грузов. Такие места особенно важны для экономики страны.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Арктика: море как испытание и ресурс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моря похожи на строгую северную границу страны: большую часть года они скованы льдом, а береговые поселения живут в ритме короткого лета и долгой зимы. Здесь особенно заметны суровый ветер, туманы и трудная дорога к морским платформам.
</a:t>
            </a:r>
            <a:endParaRPr lang="en-US" sz="720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подо льдом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местных жителей и предприятий море — это не только путь, но и источник работы. По нему доставляют топливо, продукты и технику, а также вывозят добытые ресурсы. Навигация возможна не везде и не круглый год.
</a:t>
            </a:r>
            <a:endParaRPr lang="en-US" sz="823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и снабжение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моря важны для рыболовства, добычи полезных ископаемых и изучения природы Севера. Но любое хозяйство здесь требует осторожности: ледовые поля, штормы и удалённость от крупных городов делают работу особенно сложной.
</a:t>
            </a:r>
            <a:endParaRPr lang="en-US" sz="783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риск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0133" y="0"/>
            <a:ext cx="3273435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Северо-западные моря: Баренцево и Белое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860225" y="2828650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Холоднее и замкнутее
</a:t>
            </a:r>
            <a:pPr algn="l" indent="0" marL="0">
              <a:lnSpc>
                <a:spcPct val="100000"/>
              </a:lnSpc>
              <a:buNone/>
            </a:pPr>
            <a:r>
              <a:rPr lang="en-US" sz="43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Белое море лежит глубже в материке и сильнее подвержено холодам. Из-за замкнутости оно быстрее остывает и дольше сохраняет ледяной покров, что усложняет морское сообщение и работу в портах.
</a:t>
            </a:r>
            <a:endParaRPr lang="en-US" sz="879" dirty="0"/>
          </a:p>
        </p:txBody>
      </p:sp>
      <p:sp>
        <p:nvSpPr>
          <p:cNvPr id="12" name="Text 3"/>
          <p:cNvSpPr txBox="1"/>
          <p:nvPr/>
        </p:nvSpPr>
        <p:spPr>
          <a:xfrm>
            <a:off x="860225" y="1780337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Более мягкие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422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Баренцево море выделяется среди северных морей: сюда проникает влияние тёплых вод, поэтому акватория дольше остаётся открытой. Это делает её особенно важной для портов, судоходства и рыболовства.
</a:t>
            </a:r>
            <a:endParaRPr lang="en-US" sz="844" dirty="0"/>
          </a:p>
        </p:txBody>
      </p:sp>
      <p:sp>
        <p:nvSpPr>
          <p:cNvPr id="13" name="Text 4"/>
          <p:cNvSpPr txBox="1"/>
          <p:nvPr/>
        </p:nvSpPr>
        <p:spPr>
          <a:xfrm>
            <a:off x="860225" y="3884124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Жизнь у сурового берега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моря связаны с северными портами и прибрежными поселениями, где люди приспособились к ветру, льду и короткому тёплому сезону. Здесь особенно ценятся точность, выносливость и хорошая организация перевозок.
</a:t>
            </a:r>
            <a:endParaRPr lang="en-US" sz="801" dirty="0"/>
          </a:p>
        </p:txBody>
      </p:sp>
      <p:sp>
        <p:nvSpPr>
          <p:cNvPr id="14" name="Text 5"/>
          <p:cNvSpPr txBox="1"/>
          <p:nvPr/>
        </p:nvSpPr>
        <p:spPr>
          <a:xfrm>
            <a:off x="3746450" y="1780337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Значение для Севера
</a:t>
            </a:r>
            <a:pPr algn="l" indent="0" marL="0">
              <a:lnSpc>
                <a:spcPct val="100000"/>
              </a:lnSpc>
              <a:buNone/>
            </a:pPr>
            <a:r>
              <a:rPr lang="en-US" sz="426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Хозяйственная роль этих морей заметна в снабжении северных территорий, перевозке грузов и добыче морских ресурсов. Для региона они остаются важными транспортными и продовольственными путями.
</a:t>
            </a:r>
            <a:endParaRPr lang="en-US" sz="85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Северо-запад, Чёрное и Азовское моря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396560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Балтика и порты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Балтийское море и порты северо-запада России удобны для международной торговли и пассажирских перевозок. Здесь судоходство поддерживается более мягкими природными условиями и развитой транспортной сетью.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396560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побережье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Чёрное и Азовское моря заметно теплее северных. Поэтому на их берегах сильнее развиты отдых, курорты, летний туризм и прибрежное хозяйство, связанное с услугами и транспортом.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645085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Дольше сезон активности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южных морях сезон работы дольше, а условия для жизни мягче. Это помогает развитию городов на побережье, а также делает морские перевозки и рекреацию более устойчивыми.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42062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42063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99856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850" y="3378922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Каспий: главное о море и берегах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море-озеро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Каспийское море — внутренний водоём, который по названию называют морем, хотя оно не связано с океаном. Его берега важны для портов, прибрежных городов и хозяйственного освоения.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и нефть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водах Каспия добывают рыбу, а на побережье и шельфе ведут освоение нефтяных и других ресурсов. Поэтому море играет большую роль в экономике прикаспийских территорий.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и порты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52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районы используют как транспортные и промысловые зоны. Здесь работают порты, рыболовецкие предприятия и инфраструктура, которая связывает море с внутренними районами страны.
</a:t>
            </a:r>
            <a:endParaRPr lang="en-US" sz="1152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Меняющийся уровень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84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воды в Каспийском море меняется, поэтому строительство и использование берегов требуют внимания. Прибрежным поселениям приходится учитывать возможные затопления и отступление линии берега.
</a:t>
            </a:r>
            <a:endParaRPr lang="en-US" sz="108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9724" y="1574575"/>
            <a:ext cx="2638903" cy="3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Дальневосточные моря: море, промысел, порты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2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Моря с характером
</a:t>
            </a:r>
            <a:pPr algn="l" indent="0" marL="0">
              <a:lnSpc>
                <a:spcPct val="115000"/>
              </a:lnSpc>
              <a:buNone/>
            </a:pPr>
            <a:r>
              <a:rPr lang="en-US" sz="442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Берингово, Охотское и Японское моря отличаются сильными ветрами, течениями и переменчивой погодой. Эти условия влияют на судоходство и требуют хорошей подготовки экипажей и портов.
</a:t>
            </a:r>
            <a:endParaRPr lang="en-US" sz="972" dirty="0"/>
          </a:p>
        </p:txBody>
      </p:sp>
      <p:sp>
        <p:nvSpPr>
          <p:cNvPr id="12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Транспортные ворота
</a:t>
            </a:r>
            <a:pPr algn="l" indent="0" marL="0">
              <a:lnSpc>
                <a:spcPct val="115000"/>
              </a:lnSpc>
              <a:buNone/>
            </a:pPr>
            <a:r>
              <a:rPr lang="en-US" sz="42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Дальнего Востока связывают Россию с тихоокеанскими маршрутами. Через них идут грузы, суда снабжения и продукция, а значение морского транспорта особенно возрастает в труднодоступных районах.
</a:t>
            </a:r>
            <a:endParaRPr lang="en-US" sz="941" dirty="0"/>
          </a:p>
        </p:txBody>
      </p:sp>
      <p:sp>
        <p:nvSpPr>
          <p:cNvPr id="13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2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Богатые биоресурсы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442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дальневосточных морях много рыбы и других морских организмов, поэтому здесь особенно развит промысел. Рыболовство остаётся одной из самых заметных отраслей прибрежной экономики.
</a:t>
            </a:r>
            <a:endParaRPr lang="en-US" sz="972" dirty="0"/>
          </a:p>
        </p:txBody>
      </p:sp>
      <p:sp>
        <p:nvSpPr>
          <p:cNvPr id="14" name="Text 5"/>
          <p:cNvSpPr txBox="1"/>
          <p:nvPr/>
        </p:nvSpPr>
        <p:spPr>
          <a:xfrm>
            <a:off x="363132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2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Зависимость от 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442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 море здесь зависит от сезона, волнения и ледовой обстановки. Поэтому предприятия и жители постоянно подстраиваются под погоду, чтобы безопасно вести промысел и перевозки.
</a:t>
            </a:r>
            <a:endParaRPr lang="en-US" sz="97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827600"/>
            <a:ext cx="4663800" cy="14883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735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физико-географическим особенностям морей России и их хозяйственному использованию.
</a:t>
            </a:r>
            <a:endParaRPr lang="en-US" sz="735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северных и южных морей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 природные условия определяют хозяйство морей: чем холоднее и ледовитее море, тем сложнее круглогодичная работа на воде и у берегов.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моря сильнее ограничивают судоходство, а южные дольше остаются удобными для порта, отдыха и рыболовства.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защитить моря и побережья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Льды, шторма и туманы затрудняют навигацию и повышают риск для людей. В северных морях такие условия могут менять расписание рейсов и работу портов.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 воде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судоходство включает контроль маршрутов, исправность судов и соблюдение правил. Это особенно важно там, где погода быстро меняется и видимость часто ухудшается.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29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рыбных запасов и контроль добычи помогают сохранить морские ресурсы для будущего. Чистая вода и разумное использование морей поддерживают и природу, и работу людей.
</a:t>
            </a:r>
            <a:endParaRPr lang="en-US" sz="990" dirty="0"/>
          </a:p>
        </p:txBody>
      </p:sp>
      <p:sp>
        <p:nvSpPr>
          <p:cNvPr id="14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морей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 и разливы топлива вредят рыбе, птицам и берегам. Даже небольшие аварии могут долго отражаться на состоянии морской среды и прибрежных поселений.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0133" y="0"/>
            <a:ext cx="3273435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населения и морей на практике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860225" y="2828650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6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Работа у моря
</a:t>
            </a:r>
            <a:pPr algn="l" indent="0" marL="0">
              <a:lnSpc>
                <a:spcPct val="100000"/>
              </a:lnSpc>
              <a:buNone/>
            </a:pPr>
            <a:r>
              <a:rPr lang="en-US" sz="44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порты, рыбная промышленность и переработка создают рабочие места на побережьях. Из-за этого рядом с морем формируются устойчивые поселения и города.
</a:t>
            </a:r>
            <a:endParaRPr lang="en-US" sz="886" dirty="0"/>
          </a:p>
        </p:txBody>
      </p:sp>
      <p:sp>
        <p:nvSpPr>
          <p:cNvPr id="12" name="Text 3"/>
          <p:cNvSpPr txBox="1"/>
          <p:nvPr/>
        </p:nvSpPr>
        <p:spPr>
          <a:xfrm>
            <a:off x="860225" y="1780337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6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Где жить удобнее
</a:t>
            </a:r>
            <a:pPr algn="l" indent="0" marL="0">
              <a:lnSpc>
                <a:spcPct val="100000"/>
              </a:lnSpc>
              <a:buNone/>
            </a:pPr>
            <a:r>
              <a:rPr lang="en-US" sz="44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чаще селятся там, где проще добираться до работы, школ, больниц и транспорта. Поэтому побережья и крупные города привлекают больше жителей, чем удалённые районы.
</a:t>
            </a:r>
            <a:endParaRPr lang="en-US" sz="886" dirty="0"/>
          </a:p>
        </p:txBody>
      </p:sp>
      <p:sp>
        <p:nvSpPr>
          <p:cNvPr id="13" name="Text 4"/>
          <p:cNvSpPr txBox="1"/>
          <p:nvPr/>
        </p:nvSpPr>
        <p:spPr>
          <a:xfrm>
            <a:off x="860225" y="3884124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Сезонность хозяйства
</a:t>
            </a:r>
            <a:pPr algn="l" indent="0" marL="0">
              <a:lnSpc>
                <a:spcPct val="100000"/>
              </a:lnSpc>
              <a:buNone/>
            </a:pPr>
            <a:r>
              <a:rPr lang="en-US" sz="44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Климат, лёд и шторма влияют на стоимость перевозок и продолжительность сезона. В одних морях можно работать почти весь год, в других — только часть времени.
</a:t>
            </a:r>
            <a:endParaRPr lang="en-US" sz="888" dirty="0"/>
          </a:p>
        </p:txBody>
      </p:sp>
      <p:sp>
        <p:nvSpPr>
          <p:cNvPr id="14" name="Text 5"/>
          <p:cNvSpPr txBox="1"/>
          <p:nvPr/>
        </p:nvSpPr>
        <p:spPr>
          <a:xfrm>
            <a:off x="3746450" y="1780337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6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Выбор занятий
</a:t>
            </a:r>
            <a:pPr algn="l" indent="0" marL="0">
              <a:lnSpc>
                <a:spcPct val="100000"/>
              </a:lnSpc>
              <a:buNone/>
            </a:pPr>
            <a:r>
              <a:rPr lang="en-US" sz="44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морей помогают выбирать профессии: кто-то работает в порту, кто-то в рыболовстве, а кто-то в туризме или снабжении. Так море влияет на образ жизни людей.
</a:t>
            </a:r>
            <a:endParaRPr lang="en-US" sz="8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 по теме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17125" y="1756702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Воспроизводство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 три главных показателя воспроизводства населения. Подумай, как они связаны между собой и что происходит, если смертность становится выше рождаемости.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25000" y="1756702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ледяные моря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моря России чаще всего замерзают? Вспомни северные моря и сравни их с южными, где лёд держится намного реже и короче.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432875" y="1756702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маршруты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судоходство зависит от сезона сильнее всего? Обрати внимание на северные моря, где навигация ограничена льдами и погодой.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17125" y="3005227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побережий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морской ресурс особенно важен для побережий? Подумай о рыбе, нефти, портах и работе прибрежных предприятий.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525000" y="3005227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крупные города растут быстрее отдалённых районов? Вспомни про транспорт, учебу, медицину, рабочие места и удобство жизни.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берег и море — единая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моря России связаны сильнее, чем кажется: люди выбирают удобные для жизни места, а море даёт работу, транспорт и ресурсы. Природные различия побережий определяют и расселение, и хозяйство.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2026-07-26T22:39:59Z</dcterms:created>
  <dcterms:modified xsi:type="dcterms:W3CDTF">2026-07-26T22:39:59Z</dcterms:modified>
</cp:coreProperties>
</file>