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безопасность: правила, которые спасают жизнь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дома, в школе и на улице: простые правила для каждого.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пожарная безопасность важна каждому школьнику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может начаться из-за одной ошибки, а первые минуты решают всё. Школьнику важно уметь заметить опасность, спокойно сообщить взрослым, быстро выйти из здания и не поддаться панике дома, в школе и на улице.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возникновения пожаров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пожар начинается из-за неосторожного обращения с огнём: спичек, зажигалок, свечей или костра. Опасность особенно велика, если рядом есть бумага, ткань и сухая трава.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оставлять без присмотра плиту, утюг и зарядные устройства. Даже короткое отвлечение может привести к нагреву, воспламенению предметов рядом или сильному задымлению помещения.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возгорание вызывают неисправные электроприборы, повреждённые провода и перегруженные розетки. Искры, перегрев и короткое замыкание могут быстро превратить обычную неисправность в пожар.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картон, бумага и другие горючие материалы ускоряют распространение огня. Значительная часть пожаров начинается не со стихии, а с обычной невнимательности и нарушения бытовых правил.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возгорания и типичные риски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источником огня и опасностью помогает быстрее распознавать угрозу в быту.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часто возникает из-за маленького бытового нарушения, которое сначала кажется безобидным.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пожарной безопасности для школьников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опаснее огня в первые минуты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быстро лишает ориентации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очень быстро заполняет помещение и ухудшает видимость. Из-за этого трудно найти выход, а любая задержка повышает риск для человека. В коридоре или комнате ориентироваться становится намного сложнее.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горения вредны даже при слабом запахе гари. Они раздражают дыхательные пути, мешают двигаться и могут быть опаснее самого пламени, особенно если в помещении жарко и почти ничего не видно.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обнаружении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в первые минуты, чтобы быстро выйти из опасной зоны.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к выходу нужно быстро, но без толкотни, криков и лишней суеты. Спокойный порядок помогает не мешать другим и не задерживаться в опасной зоне.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следует идти по указателям и маршруту эвакуации, держаться вместе с классом и слушать учителя. На лестнице важно не обгонять других и не останавливаться.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возвращаться за рюкзаком, телефоном, игрушками или другими вещами. Даже краткое возвращение в здание увеличивает риск, если дым уже распространился по коридору.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двери не открывают, а на месте сбора проводят проверку присутствующих. Так взрослые быстро понимают, все ли вышли, и могут сообщить спасателям, если кто-то остался внутри.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эвакуации из школы и дома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помогает предотвратить пожар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ежедневная внимательность: большинство мер не требуют специальных знаний, только привычки и дисциплины.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держится на простых действиях: порядке, исправной технике и осторожном обращении с огнём.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пожарной безопасности для школы и дома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0168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948" y="1925962"/>
            <a:ext cx="378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9705" y="1925962"/>
            <a:ext cx="441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4680" y="1925962"/>
            <a:ext cx="315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обращение с электроприборами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Отключать после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работы приборы лучше выключать из сети. Это снижает риск перегрева, экономит электричество и помогает избежать случайного включения без присмотра.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сообщать о признаках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гари, искры, нагрев вилки или розетки — это сигнал тревоги. В такой ситуации нужно немедленно сообщить взрослому и прекратить использование устройства.
</a:t>
            </a:r>
            <a:endParaRPr lang="en-US" sz="998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перегружать розетку
</a:t>
            </a:r>
            <a:pPr algn="l" indent="0" marL="0">
              <a:lnSpc>
                <a:spcPct val="100000"/>
              </a:lnSpc>
              <a:buNone/>
            </a:pPr>
            <a:r>
              <a:rPr lang="en-US" sz="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одну розетку не подключают слишком много устройств. Перегрузка вызывает нагрев, искрение и может повредить проводку, поэтому важно использовать технику разумно и не подсоединять лишнее.
</a:t>
            </a:r>
            <a:endParaRPr lang="en-US" sz="635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проводами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 не должны быть скручены, прижаты мебелью или повреждены. Если изоляция треснула или провод перегнулся, пользоваться прибором нельзя до проверки взрослым.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закрывать зарядку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Зарядные устройства не накрывают одеждой и не оставляют рядом с бумагой или тканью. При длительной работе они нагреваются, а перегрев повышает риск возгорания.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 зона повышенной пожарной опасности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особенно опасны открытый огонь, горячее масло и предметы из бумаги или ткани рядом с плитой. Даже оставленная без присмотра кастрюля может стать причиной пожара.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загорелось масло, воду лить нельзя: пламя может усилиться и расплескаться. Безопаснее выключить плиту и по возможности перекрыть доступ воздуха, а затем позвать взрослого.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 и их назначение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звонке важно говорить спокойно и четко: это ускоряет передачу информации и помогает диспетчеру направить нужную службу без задержки.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пожара первоочередны 101 и 112: чем точнее сообщение, тем быстрее начнутся спасательные действия.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вызова экстренных служб в России; актуально на 2025 год.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нельзя делать при пожаре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безопасных и опасных действий в типичных ситуациях.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действие всегда уменьшает риск: замедляет распространение дыма, защищает дыхание и не дает увеличить площадь пожара.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 и школьные инструкции по эвакуации.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загорелась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личной пожарной безопасности.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8" y="1916387"/>
            <a:ext cx="45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школьный план пожарной безопасности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эвакуации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показывает, как быстро выйти из любого кабинета к ближайшему выходу. Это особенно важно в большой школе, где легко растеряться в незнакомом коридоре.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и ответственные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плане указано, кто сообщает о тревоге и кто помогает организовать выход классов. Понятная схема действий снижает панику и помогает не потерять время.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свободные проходы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Выходы должны быть обозначены, а коридоры и лестницы — свободны. Тогда путь к улице остается понятным и не блокируется во время эвакуации.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сбора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ученики собираются в заранее назначенной точке, где проводится перекличка. Так взрослые быстро понимают, все ли покинули здание и кому нужна помощь.
</a:t>
            </a:r>
            <a:endParaRPr lang="en-US" sz="911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учебные эвакуации должны проводиться регулярно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действовать автоматически: меньше сомнений, меньше лишних движений и больше внимания к указателям, лестницам и командам взрослых.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сокращают время выхода и уменьшают ошибки, поэтому реальная тревога воспринимается спокойнее и увереннее.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организации тренировочных эвакуаций; обобщение без привязки к конкретной школе.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 и сигнал тревоги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прекращают обычные занятия и готовятся к выходу. Важно слушать учителя и не отвлекаться на вещи или разговоры.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быстро строятся и идут к выходу по указанному маршруту. Главная задача — покинуть опасную зону без суеты.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пользуются только взрослые или подготовленные люди, если очаг маленький и безопасный для тушения. Школьникам нельзя брать на себя такую задачу.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собираются в назначенном месте, проводится перекличка, и только потом сообщают спасателям, если кто-то остался в здании.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привычка перед сном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в квартире быстро обходят комнаты: выключают лишние приборы, проверяют плиту и убирают зарядки из розетки. Такая простая привычка помогает не пропустить скрытую опасность и делает дом спокойнее для всех.
</a:t>
            </a:r>
            <a:endParaRPr lang="en-US" sz="1113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убрать спички и зажигалки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зажигалки не лежат на виду, особенно если дома есть младшие дети. Лучше хранить их в недоступном месте, чтобы случайная игра не превратилась в пожар и не потребовала срочной эвакуации.
</a:t>
            </a:r>
            <a:endParaRPr lang="en-US" sz="111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безопасный выход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семьи заранее договариваются, куда идти при пожаре, и не загромождают проход обувью, коробками или мебелью. Когда путь свободен, даже в темноте можно быстрее выйти наружу и не потеряться.
</a:t>
            </a:r>
            <a:endParaRPr lang="en-US" sz="1154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дома: привычки, которые снижают риск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ошибки, которые увеличивают опасность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растет не из-за одного большого нарушения, а из-за нескольких мелких ошибок, которые складываются в одну ситуацию.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невнимательность и растерянность: они мешают заметить угрозу вовремя и выбрать безопасный алгоритм действий.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нарушений правил пожарной безопасности в быту и школе.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ожогах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 первым действиям до прибытия взрослых и врачей.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— охладить, защитить и не навредить. Масло, лед и прокалывание пузырей только ухудшают состояние.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 при термических ожогах; школьный уровень.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3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пожар легче предупредить, чем потушить
</a:t>
            </a:r>
            <a:endParaRPr lang="en-US" sz="3533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держится на простых ежедневных привычках: аккуратности с огнем и электричеством, знании путей выхода и умении быстро вызвать помощь по 101 или 112.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2026-05-21T01:39:45Z</dcterms:created>
  <dcterms:modified xsi:type="dcterms:W3CDTF">2026-05-21T01:39:45Z</dcterms:modified>
</cp:coreProperties>
</file>