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Эксперимент, теория, практика: как устроено научное знание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проверяются опытом, объясняются теорией и подтверждаются практикой.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естествознании важно понимать, как из фактов рождаются выводы и технологии. Эта тема учит отличать наблюдение от доказательства и видеть, как знание переходит в реальные решения.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научное знание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как способ проверки гипотезы
</a:t>
            </a:r>
            <a:endParaRPr lang="en-US" sz="2977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Целенаправленная проверка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проводят не ради самого наблюдения, а для проверки конкретного предположения. Исследователь заранее задаёт вопрос и создаёт условия, в которых можно получить измеримый ответ.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сравнение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проверка требует контрольного варианта, с которым сравнивают полученные данные. Без такого сравнения трудно понять, действительно ли изменение вызвано изучаемым воздействием.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опыта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опыте выделяют независимую переменную, которую изменяют, и зависимую, которую измеряют. Остальные условия стараются сохранить постоянными, чтобы результат зависел только от выбранного фактора.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наблюдения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не заданы точно и результат нельзя измерить, речь идёт лишь о наблюдении. Эксперимент становится научным методом только тогда, когда он позволяет проверять гипотезу строго и воспроизводимо.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результата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эксперимент можно повторить в тех же условиях и получить сходный результат. Именно повторяемость отличает научную проверку от случайного наблюдения или единичного случая.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как система объяснений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понятия, законы и модели в целостное объяснение множества фактов. Она не заменяет опыт, а помогает увидеть в разрозненных данных общий смысл и закономерность.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догадка, а система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результаты сами по себе ещё не дают полной картины. Теория связывает их между собой, показывает причины явлений и помогает понять, почему одинаковые условия приводят к сходным последствиям.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теория не только объясняет уже известное, но и позволяет предсказывать результат до проведения нового опыта. Именно способность делать прогнозы делает её ценным инструментом науки.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новых явлений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теория согласуется с проверенными данными и выдерживает новые испытания, её считают надёжной. Когда появляются противоречия, модель уточняют или создают более точное объяснение.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устойчивость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750" y="3167775"/>
            <a:ext cx="28710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переходят в действие
</a:t>
            </a:r>
            <a:endParaRPr lang="en-US" sz="2458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помогают ставить диагнозы, выбирать лечение и оценивать его безопасность. Практика показывает, насколько медицинское решение действительно помогает человеку в конкретной ситуации.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прочности, свойства материалов и нормы безопасности превращаются в устойчивые здания и сооружения. Практика проверяет, выдерживает ли проект реальные нагрузки, климат и время.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разработки лежат в основе экономичных приборов, систем освещения и новых источников энергии. В повседневной жизни практика показывает удобство, надёжность и эффективность выбранного решения.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используют для повышения урожайности, защиты растений и рационального расходования ресурсов. Здесь особенно важно, чтобы технология работала не только в теории, но и в реальных условиях.
</a:t>
            </a:r>
            <a:endParaRPr lang="en-US" sz="11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научного познания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показывает, как в естествознании знание проходит путь от вопроса до применения и новой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651" y="2477750"/>
            <a:ext cx="321179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научное знание становится надёжным только при согласовании проверки, объяснения и применения.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науки выполняют разные функции, но работают только вместе: опыт проверяет, теория объясняет, практика подтверждает полезность.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научного метода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Эксперимент, теория и практика: сравнение по ключевым признакам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цикл уменьшает долю сомнений и помогает отделить случайный эффект от устойчивой закономерности.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проверки повышают достоверность: чем больше подтверждений и меньше ошибок, тем надёжнее итоговое знание.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последовательного уточнения научного знания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точность знания после проверки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лабораторный опыт как пример эксперимента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опыте можно изучать, как температура влияет на скорость химической реакции. Это удобный пример, потому что один параметр изменяют намеренно, а остальные условия удерживают постоянными.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исследуют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объём веществ, одинаковое время наблюдения и единые условия опыта позволяют исключить лишние влияния. Тогда результат можно связать именно с температурой, а не с посторонними факторами.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контроль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Зависимой переменной становится скорость реакции, которую оценивают по времени появления продукта, изменению окраски или другим измеримым признакам. Важно использовать один и тот же способ измерения.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выступает независимой переменной: её повышают или понижают и затем сравнивают результаты. Такой подход помогает увидеть связь между причиной и изменением скорости реакции.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изменяют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теория возникает из множества опытов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удачного эксперимента недостаточно, чтобы построить теорию. Надёжное объяснение появляется тогда, когда разные исследования при сходных условиях дают устойчиво согласующиеся результаты.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вывод был убедительным, измерения должны быть выполнены по одной методике и в сопоставимых условиях. Иначе различия могут быть вызваны не явлением, а самим способом исследования.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Сопоставимость данных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 должна согласовываться с уже подтверждёнными фактами. Если результаты конфликтуют с известными закономерностями, исследователь ищет ошибку в измерениях или уточняет модель.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противоречия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независимых опытов подтверждают один и тот же вывод, тем прочнее теоретическое объяснение. Научная теория опирается не на случайность, а на согласованную систему доказательств.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через подтверждения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описывает явление в упрощённых условиях, где легко выделить главные факторы. Такая схема удобна для объяснения, но ещё не показывает, как система поведёт себя в реальной среде.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опыте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практическом испытании появляются шум, неточность приборов и влияние случайных факторов. Даже верное объяснение может дать менее ожидаемый результат, если условия отличаются от расчетных.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иногда оказывается слишком дорогим, медленным или сложным для повседневного использования. Тогда важно не отвергать теорию, а понять, в каких пределах она действительно работает.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помогает уточнить модель, учесть безопасность, ресурсы и особенности среды. После этого теория становится ближе к реальным задачам и надёжнее служит для принятия решений.
</a:t>
            </a:r>
            <a:endParaRPr lang="en-US" sz="1192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практика не всегда совпадает с теорией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неточность прибора заметно влияет на итог, если измерения повторяются без проверки методики.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систематическая ошибка: она искажает весь результат, а не отдельные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методике эксперимента; условные относительные оценки для иллюстрации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ошибок в эксперименте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надёжность результата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опыта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результат должен воспроизводиться при повторном проведении опыта в сходных условиях. Если данные резко меняются каждый раз, значит, в методике или измерениях есть скрытая проблема.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данных помогает отличить закономерность от случайного совпадения. Среднее значение, погрешность и разброс показывают, насколько уверенно можно делать вывод и насколько устойчив полученный результат.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проверка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результаты, подтверждённые другой группой или другим методом. Независимая проверка снижает риск ошибки наблюдателя и показывает, что вывод не зависит от одного исполнителя.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число измерений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измерений, тем точнее можно оценить среднее значение и разброс. Одна удачная попытка не доказывает закономерность, если остальные результаты ей противоречат или слишком различаются.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и 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телефон показывает маршрут, за этим стоят законы физики, вычисления орбит и точные измерения времени. Спутниковая навигация работает потому, что теоретические модели позволяют учитывать движение объектов и передавать координаты с высокой точностью.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врача теоретические знания о строении организма и работе систем превращаются в практическое решение. Диагностика опирается на биологические модели, анализ симптомов и результаты исследований, которые помогают выбрать безопасное лечение.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и 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поезда и автомобили проектируют с учётом законов механики, прочности материалов и расхода энергии. Инженерные расчёты позволяют сделать движение надёжным, а конструкцию — удобной, экономичной и безопасной для людей.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теория работает в повседневной жизни и технологиях
</a:t>
            </a:r>
            <a:endParaRPr lang="en-US" sz="29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гипотезы к полезному решению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путь исследовательской и инженерной работы: от проблемы к проверенному результату.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1408" y="1771425"/>
            <a:ext cx="3759584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науки переходят от объяснения явлений к измерению и полезному действию.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дисциплинах теория становится особенно ценной, когда её подтверждают измерения и превращают в конкретное решение.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естествознанию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теории и практики в разных естественнонаучных дисциплинах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отрицательный результат помогает уточнить вопрос и сократить число неверных предположений.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поиск редко даёт мгновенное подтверждение; чаще он уточняет, ограничивает или пересматривает гипотезу.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результатов экспериментальной проверки; условные доли для наглядности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проверки гипотез: что происходит после опыта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измерено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точно определить объект и единицу измерения. Без этого легко сравнивать несопоставимые данные и делать выводы, которые выглядят убедительно, но не относятся к исходному вопросу.
</a:t>
            </a:r>
            <a:endParaRPr lang="en-US" sz="1163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 ли условия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условия показывают, что результат связан именно с проверяемым фактором. Если их нет, нельзя уверенно сказать, какая причина вызвала изменение и не вмешались ли посторонние влияния.
</a:t>
            </a:r>
            <a:endParaRPr lang="en-US" sz="1115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 ли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точка ещё не создаёт закономерность. Нужно смотреть на количество измерений, разброс значений и повторяемость, иначе случайность легко принять за устойчивый эффект.
</a:t>
            </a:r>
            <a:endParaRPr lang="en-US" sz="1135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другое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требует сравнить несколько версий и выбрать наиболее обоснованную. Иногда наблюдение объясняется не тем, что кажется первым, а более простым или точным фактором.
</a:t>
            </a:r>
            <a:endParaRPr lang="en-US" sz="1183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при работе с данными
</a:t>
            </a:r>
            <a:endParaRPr lang="en-US" sz="27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Эксперимент, теория и практика в профессиях будущего
</a:t>
            </a:r>
            <a:endParaRPr lang="en-US" sz="2054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проектирует, рассчитывает и испытывает конструкции, чтобы они выдерживали нагрузку и работали надёжно. Здесь теория помогает предсказать поведение системы, а испытания показывают, соответствует ли проект реальным условиям.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опирается на клинические данные, биологические модели и результаты анализов, чтобы выбрать диагностику и лечение. Практика подтверждает, насколько научное знание безопасно и эффективно для конкретного пациента.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создаёт алгоритмы, проверяет их тестами и исправляет ошибки по результатам работы программы. Теоретическая логика нужна для построения решения, а практика — для проверки его устойчивости и удобства.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наблюдает состояние среды, сравнивает показатели и ищет причины изменений в природе. Здесь особенно важны точные измерения, потому что от них зависит качество прогнозов и природоохранных решений.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 соединяет лабораторные методы с прикладными разработками в медицине, сельском хозяйстве и промышленности. Научная модель становится полезной только тогда, когда её можно воспроизвести и применить.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становится сильным, когда проходит три проверки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даёт факты, теория связывает их в объяснение, а практика показывает ценность решения в реальной жизни. Именно их согласованность делает научное знание надёжным и по-настоящему полезным.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2026-05-29T07:37:51Z</dcterms:created>
  <dcterms:modified xsi:type="dcterms:W3CDTF">2026-05-29T07:37:51Z</dcterms:modified>
</cp:coreProperties>
</file>