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«Мы» Евгения Замятина: антиутопия о свободе, государстве и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цене идеального порядка и утрате человеческой свободы.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«Мы» стало предупреждением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писал роман после революции и Гражданской войны, когда вера в коллективное благо легко превращалась в оправдание контроля. Этот исторический опыт придал произведению остроту и сделало его не только литературным, но и общественным высказыванием.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Единого Государства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в прозрачных домах, носят одинаковую одежду и подчиняются точному распорядку. Даже частная жизнь сведена к минимуму и существует только в пределах разрешённого.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организована как математически выверенный механизм: работа, отдых, прогулки и встречи заранее распределены. В таком мире случайность и личный выбор воспринимаются как угроза порядку.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города устроено так, чтобы человек почти не имел укрытия от наблюдения. Замятин показывает общество, где контроль становится нормой, а свобода — редким исключением.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персонажи и их смысловые функции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романа воплощают разные стороны конфликта между личностью и системой.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просто участвуют в сюжете, а представляют идеологические силы романа. Их столкновение делает конфликт одновременно политическим и внутренним.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Е. И. Замятина «Мы»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как форма саморазоблачения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Д-503 записывает не только события, но и собственные колебания, поэтому читатель видит его сознание в процессе изменения. Дневник превращается в документ внутреннего распада прежней уверенности.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речь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его язык сухой, точный и почти механический. Позже в нём появляются тревога, эмоции и противоречия, которые выдают разрушение привычного рационального мира.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Ненадёжный взгляд Д-503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жизнь по «Табели часов»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перемещения и прогулки заранее распределены. Человек включён в общий ритм и действует не по желанию, а по норме.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по установленному расписанию: личное время почти отсутствует, а привычка подчиняться порядку формируется с первых минут.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тоже подчинён системе. Повторяемость ритуалов закрепляет мысль, что свобода опасна, а порядок обязателен.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встречи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общение регулируется правилами. Близость возможна только в разрешённых рамках, поэтому спонтанность вытесняется контролем.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Д-503 приходит к внутреннему кризису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развитии дневникового рассказа героя и его столкновении с I-330 и системой.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I-330 нарушает правила Единого Государства не случайно: её поведение постоянно проверяет границы дозволенного. Через неё в роман входит энергия риска, скрытого действия и личного выбора.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сводится к роли возлюбленной Д-503. В её образе соединяются дерзость, независимость и готовность идти против системы, даже если это требует жертвы.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показывает, что свобода в несвободном мире не бывает безопасной. Она всегда связана с опасностью, ответственностью и невозможностью остаться прежним.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I-330 и тема свободы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ключевых ценностей романа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не только социальный конфликт, но и разный взгляд на человека: как на функцию системы или как на самостоятельную личность.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утверждается одна сторона, тем уязвимее становится другая. Роман доказывает, что подавление личности неизбежно обедняет саму человеческую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Е. И. Замятина «Мы»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год, когда Замятин создал роман и показал, как язык формул может служить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Е. И. Замятина «Мы», датировка создания произведения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эту эпоху антиутопия превращает математику из науки в символ идеологического контроля и отказа от живого человеческого опыта.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Стеклянные дома превращают жизнь в непрерывно видимый процесс: человек не может укрыться, а его поведение становится предметом постоянного контроля со стороны государства.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в романе означает не открытость, а лишение личного пространства. Замятин показывает мир, где наблюдение стало нормой, а тайна и свобода воспринимаются как угроза.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Стекло, прозрачность и наблюдение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символы романа и их смысл в системе образов.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переводят бытовые детали в идеологический план: каждый предмет показывает, как система управляет человеком и вытесняет внутреннюю свободу.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И. Замятин, роман «Мы»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значения в романе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Д-503 с I-330 и О-90 выводят героя из состояния рациональной покорности: он впервые переживает ревность, страх, привязанность и растерянность.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Телесность в романе становится знаком возвращения к живому опыту. Желание, прикосновение и боль разрушают механическую самодостаточность Единого Государства.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здесь не идиллия, а рискованный выбор. Она открывает человеку внутреннюю свободу, но одновременно делает его уязвимым перед властью и наказанием.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конфликт Замятин показывает, что чувство не подчиняется приказу. Именно поэтому личная близость оказывается опасной для тоталитарной системы.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тело и конфликт с системой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нарастания конфликта в сюжете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показывает, как личный кризис героя постепенно переходит в открытое столкновение с системой.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внутренний раскол Д-503, тем жёстче ответ государства: антиутопия превращает частное переживание в политическую угрозу.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И. Замятин, роман «Мы»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259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романа и его художественная новизна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Канцелярская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Официальная, холодная речь подчеркивает механический характер Единого Государства. Такая интонация делает мир романа искусственным и почти безличным.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Д-503 создают эффект непосредственного внутреннего монолога. Читатель видит не готовую истину, а живой процесс изменения сознания и нарастания сомнений.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Термины, формулы и расчётные образы придают повествованию вид рациональности. Но за внешней логикой постепенно раскрывается тревога и внутренний разлад.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и имена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и символические обозначения создают особую антиутопическую речь. Язык сам показывает, как система пытается переименовать и подчинить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власти, насилия и добровольного подчинения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Благодетель воплощает власть, которая действует не только через страх, но и через обещание счастья. Такой порядок кажется разумным, пока человек не начинает сомневаться.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репрессия сочетается с дисциплиной повседневности: нормы, расписание и ритуалы приучают людей воспринимать несвободу как естественное состояние.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показывает, что тоталитаризм устойчив, когда подчинение становится привычкой. Опасность системы в том, что она может казаться самим источником порядка и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романа «Мы» на мировую антиутопию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Замятина стало одним из первых образцов жанра, задав его ключевые мотивы и художественные приёмы.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показывает: «Мы» предвосхитило многие темы поздней антиутопии и стало важным ориентиром для писателей XX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И. Замятин — «Мы» (1920); О. Хаксли — «О дивный новый мир» (1932); Дж. Оруэлл — «1984» (1949); Р. Брэдбери — «451° по Фаренгейту» (1953)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романа — может ли человек сохранить себя в системе полного подчинения.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И. Замятин, роман «Мы»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антиутопии стоит не устройство государства, а судьба личности, которая пытается сохранить свободу, сомнение и право на внутренний выбор.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романа для XXI 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особенно современен на фоне цифрового наблюдения, когда технические системы собирают данные о поведении человека и незаметно формируют его привычки.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алгоритмического контроля перекликается с миром Замятина: удобство и эффективность нередко подаются как оправдание для ограничения личной автономии.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поведения тоже остаётся проблемой: массовые нормы быстро превращаются в давление, подталкивая человека к отказу от собственной позиции.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важно увидеть, что технологический прогресс сам по себе не гарантирует свободы. Без уважения к личности он усиливает управляемость общества.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«Мы»: антиутопия, которая не устарела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создал не только политическое предупреждение, но и глубокое размышление о цене порядка без свободы. Поэтому роман остаётся важным и для сегодняшнего читателя.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2026-05-23T20:20:30Z</dcterms:created>
  <dcterms:modified xsi:type="dcterms:W3CDTF">2026-05-23T20:20:30Z</dcterms:modified>
</cp:coreProperties>
</file>