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до 20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уверенно, шаг за шагом.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считать до 20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20 помогают на уроках, в играх и в повседневных делах. Здесь важны порядок чисел, сравнение соседей и умение быстро переходить через 10 — почти как по ступенькам.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число отличается от предыдущего ровно на один шаг.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от 0 до 20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не пропускать числа и проверять ответ после вычисления.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помогает понять действие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две группы предметов, число сразу становится больше: 4 кубика и 3 кубика вместе дают 7. Это видно глазами и легко пересчитать.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особенно удобен для яблок, карандашей, фишек и счётных палочек: предметы можно переложить, сгруппировать и проверить результат без спешки.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сложение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показывает, сколько станет, если к уже имеющемуся числу что-то добавить. Знак «+» подсказывает: нужно прибавить, а не убрать.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6 + 2 = 8 читается так: к шести прибавили два, и получилось восемь. Ответ при сложении называется суммой.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20 часто складывают небольшие числа и учатся добирать до 10, чтобы считать быстрее и не сбиваться на середине примера.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вычитание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сколько останется, если часть предметов убрать. Знак «−» напоминает: число уменьшается, словно кто-то тихо утащил пару кубиков.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9 − 4 = 5 означает: из девяти убрали четыре, и осталось пять. Ответ при вычитании называют разностью.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20 удобно вычитать с помощью предметов, счёта назад и числового ряда: так видно, откуда и куда движется число.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складывать числа до 20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выполнять сложение с опорой на число, счёт и проверку.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числа до 20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уменьшать число с помощью предметов, счёта назад и самопроверки.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до 10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разложить на две части: например, 8 — это 5 и 3, а 6 — это 4 и 2. Такие пары удобно держать в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знает состав числа, ему не нужно каждый раз пересчитывать всё с нуля. Это экономит время и силы, особенно в коротких примерах.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становится прочным мостиком к счёту до 20: проще добирать до десятка, а потом добавлять оставшуюся часть.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добираем до 10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 + 5 удобно сначала прибавить 2 и получить 10. Так число становится опорой, а не препятствием.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тот же приём в вычитании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нужно уменьшить, можно сначала убрать часть, чтобы дойти до 10, а потом вычесть оставшееся. Так считать спокойнее.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десятка прибавляем оставшуюся часть. В нашем примере к 10 добавляем ещё 3 и получаем 13.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10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десяток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11 до 20 удобно видеть как один десяток и ещё несколько единиц. Например, в 14 есть 1 десяток и 4 единицы, а в 19 — 1 десяток и 9 единиц.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осталось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Пучок палочек помогает сразу заметить десяток: в нём ровно 10 единиц. Остальные палочки лежат отдельно, и по ним легко назвать число без путаницы.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и единицы в числе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обратным действием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решён, его можно проверить наоборот: к разности прибавить вычитаемое или из суммы вычесть одно из слагаемых. Так ответ быстро проходит проверку.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после 7 + 5 = 12 можно проверить: 12 − 5 = 7. Если результат совпал, значит, сложение выполнено верно.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действие особенно удобно, когда пример решали в уме. Не нужно долго пересчитывать заново: достаточно взять те же числа и проверить их связь.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заметить ошибку без лишней суеты. Если ответы не совпали, значит, нужно ещё раз внимательно посмотреть на вычисление.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задачу по картинке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иллюстрацией и условием задачи.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было 3 конфеты, и ему дали ещё 2. Сразу видно, что стало 5 конфет. Такие маленькие истории помогают считать без страха и делают пример понятным почти с первого взгляда.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тарелке лежало 10 яблок и 3 яблока убрали, останется 7. Здесь вычитание видно очень ясно: было больше, потом стало меньше. Почти как в настоящей жизни после полдника.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Карандаши, тетради и фишки удобно пересчитывать в классе и дома. Можно добавить два карандаша к трём или убрать один из пяти и сразу увидеть новый результат.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20 помогает и в движении: пройти 4 шага и сделать ещё 3 — значит, всего 7. Такие задания превращают математику в короткую игру, а не в скучную обязанность.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счёте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пропускает число в ряду и из-за этого получает неверный ответ. Чтобы не сбиться, полезно считать медленно, вслух и следить за порядком чисел.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перепутать знаки плюс и минус. Тогда пример решается в другую сторону, и результат получается совсем не тот, который нужен. Знак стоит проверять первым делом.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через 10 легко забыть, что сначала нужно добрать до десятка. Если сразу считать дальше, можно ошибиться. Здесь очень помогает числовой ряд и спокойный пересчёт.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можно раздвигать, соединять и перекладывать. Тогда сложение и вычитание становятся видимыми, а не только записанными в тетради. Ребёнок лучше понимает, что именно меняется в числе.
</a:t>
            </a:r>
            <a:endParaRPr lang="en-US" sz="985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в руках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лежат кубики или фишки, легко показать две группы предметов и их общее количество. Один ряд прибавляется к другому, и ответ можно пересчитать без спешки и догадок.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фишки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с предметами и лента чисел помогают увидеть порядок и движение вперёд или назад. Особенно полезно, когда нужно показать десяток, отдельные единицы и переход через 10 без лишних слов.
</a:t>
            </a:r>
            <a:endParaRPr lang="en-US" sz="951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лента чисел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предметы помогают считать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каждый день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или перемена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 коротких примеров в удобное время помогают держать счёт в форме. Главное — не торопиться и решать спокойно, как маленькую разминку для ума.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устный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называть соседние числа, считать предметы вокруг и решать примеры вслух. Так тренировка проходит легко, а математика не успевает надоесть.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без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задания повторяются каждый день понемногу, счёт до 20 становится увереннее. Ученик быстрее отвечает, меньше ошибается и чувствует себя спокойнее на уроке.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ответ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после устного или письменного вычисления.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ученик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складывает и вычитает числа в пределах 20, используя числовой ряд, предметы и счёт по порядку. Он уже не боится коротких примеров и может решать их самостоятельно.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знает состав чисел до 10 и использует это знание, чтобы быстрее находить ответ. Вместо долгого пересчёта ребёнок опирается на знакомые разложения числа на части.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понимает, чем десяток отличается от единиц, и видит число как удобную запись. Это помогает читать числа от 11 до 20 без путаницы и лишних остановок.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проверять результат обратным действием и замечать неточности. Эти навыки становятся хорошей основой для счёта до 100 и более длинных примеров.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до 20 — это уже серьёзный успех!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сложение прибавляет, вычитание убирает, а числовой ряд помогает не сбиться с пути. Если помнить состав числа, переход через 10 и проверку ответа, примеры решаются точнее и смелее.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2026-05-20T15:47:54Z</dcterms:created>
  <dcterms:modified xsi:type="dcterms:W3CDTF">2026-05-20T15:47:54Z</dcterms:modified>
</cp:coreProperties>
</file>