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Visit to London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Лондону: достопримечательности, транспорт и английские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город, который удобно изучать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находится на юго-востоке Англии, на берегах Темзы, и объединяет историю, культуру и повседневную жизнь. Здесь школьники легко знакомятся с географией, музеями, парками и английской лексикой для путешествий.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Лондон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1666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пожар сильно разрушил центральную часть города. После бедствия Лондон начали перестраивать, и многие улицы, здания и площади получили новый облик.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43 года н. 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основали Лондиниум — поселение, которое стало началом будущего Лондона. Город быстро развивался благодаря выгодному положению у реки и торговым путям.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Лондон остаётся столицей Великобритании и важным центром политики, финансов, науки и искусства. Он привлекает людей со всего мира.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стал одним из главных городов Британской империи. В этот период выросли его значение, население, транспорт и роль в мировой торговле.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 и Вестминстер: узнаваемый образ города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 — это не вся башня, а большой колокол внутри башни Елизаветы. Именно его звучание многие связывают с Лондоном и британской традицией.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Вид, который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Вестминстера входит в список Всемирного наследия ЮНЕСКО. Его часто снимают на фото и видео, потому что он сразу узнаётся как символ Лондона.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Вестминстерский дворец служит местом работы парламента Великобритании. Это одно из самых известных политических зданий страны, расположенное на берегу Темзы.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ворот дворца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 — официальная резиденция британского монарха в Лондоне. Туристы часто приходят сюда, чтобы увидеть фасад дворца и площадь перед ним. Особенно много людей собирается во время церемонии смены караула.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караула привлекает внимание чётким строем, яркой формой и точностью движений. Эта церемония стала одной из самых известных традиций города и часто входит в маршрут первой прогулки по Лондону.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Buckingham Palace: дворец, который видят туристы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of London и Tower Bridge: две исторические достопримечательности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 как 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Тауэр в разные века выполнял разные функции: был крепостью, дворцом и тюрьмой. Его история показывает, как менялся город и как сохранялись важные государственные места.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над Темзой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Bridge открылся в 1894 году и сразу стал узнаваемым благодаря двум башням и подъёмной конструкции. Он до сих пор остаётся одним из самых фотографируемых мостов Лондона.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регалии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Тауэре хранятся Королевские регалии — короны, скипетры и другие символы монархии. Это одна из главных причин, почему сюда приходят тысячи посетителей.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район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 и Тауэрский мост стоят рядом и создают яркий образ старого Лондона. Здесь особенно хорошо видно, как история города связана с рекой Темзой.
</a:t>
            </a:r>
            <a:endParaRPr lang="en-US" sz="14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посещаемые места Лондона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музеи и исторические объекты привлекают миллионы гостей каждый год. Для школьников это особенно интересно, потому что многие из них можно посетить бесплатно.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крупные музеи; бесплатный вход помогает удерживать высокую посещаемость.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ежегодной посещаемости на основе публичных данных музеев и туристических материалов; показатели могут меняться по годам.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Лондона: что можно увидеть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четыре известных музея Лондона, их расположение и основные темы. Она помогает быстро понять, чем отличаются коллекции и почему эти места интересны школьникам.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показывают разные области знания: историю, искусство, природу и науку. Многие из них доступны бесплатно.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музеях Лондона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534" y="1469708"/>
            <a:ext cx="3093893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транспорт: метро, автобусы и Oyster card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старое метро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открылось в 1863 году и считается самым старым в мире. Его часто называют Tube, а карта линий помогает быстро ориентироваться в большом городе.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Двухэтажные красные автобусы стали одним из символов столицы. Они удобны для коротких поездок и позволяют увидеть город с верхнего этажа.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проезда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поездок используют карту Oyster и бесконтактную оплату. Это удобно для туристов, потому что не нужно каждый раз покупать отдельный билет.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делится на зоны, и стоимость поездки зависит от маршрута. Такая система помогает планировать дорогу заранее и выбирать подходящий транспорт.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туриста в 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маршрут городской прогулки с учётом транспорта, погоды и времени на дорогу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Лондона и отдых на свежем воздухе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островки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Гайд-парк, Риджентс-парк, Сент-Джеймс-парк и Грин-парк дают Лондону простор и спокойствие. Здесь можно гулять, читать, кататься на велосипеде и просто отдыхать от шумных улиц.
</a:t>
            </a:r>
            <a:endParaRPr lang="en-US" sz="1153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парках есть озёра, деревья, цветники и места для наблюдения за птицами. Это показывает, что в большом мегаполисе природа может быть частью повседневной жизни.
</a:t>
            </a:r>
            <a:endParaRPr lang="en-US" sz="114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Парковые дорожки, открытые лужайки и аллеи делают прогулку удобной даже для детей. В хорошую погоду жители и туристы бегают, играют в мяч и устраивают семейные пикники.
</a:t>
            </a:r>
            <a:endParaRPr lang="en-US" sz="111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отдых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парки помогают почувствовать другой ритм города. После музеев и экскурсий здесь особенно приятно посидеть на скамейке, сделать фото и спокойно провести время на свежем воздухе.
</a:t>
            </a:r>
            <a:endParaRPr lang="en-US" sz="10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набережной к знаменитым видам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Пешеходная прогулка вдоль Темзы открывает один узнаваемый вид за другим. На пути встречаются мосты, набережные и смотровые площадки, а за поворотом часто появляется London Eye. Река помогает увидеть Лондон как город, который удобно рассматривать шаг за шагом.
</a:t>
            </a:r>
            <a:endParaRPr lang="en-US" sz="1122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вокруг которой вырос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веками определяла жизнь Лондона. По ней перевозили товары, строили пристани и связывали разные районы города. Сегодня на берегах рядом стоят старинные здания и современные прогулочные зоны, поэтому река остаётся важной и для истории, и для туризма.
</a:t>
            </a:r>
            <a:endParaRPr lang="en-US" sz="1154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реки в лондонской прогулке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интересно школьнику в Лондоне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Двухэтажные автобусы сразу создают ощущение настоящего Лондона. На верхнем этаже удобно смотреть на улицы, а сама поездка становится частью знакомства с городом, а не только способом добраться до нужного места.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где можно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лондонских музеях экспонаты помогают увидеть историю, природу и искусство не только в учебнике. Для школьника это особенно интересно, потому что знания здесь связаны с реальными предметами и яркими залами.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площадях и в оживлённых районах можно увидеть музыкантов, актёров и других артистов. Такие встречи делают прогулку живой и показывают, что город умеет удивлять не только музеями.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легко услышать речь людей из разных стран и заметить множество культурных традиций. Для школьника это хороший пример большого международного города, где все чувствуют себя частью общей городской жизни.
</a:t>
            </a:r>
            <a:endParaRPr lang="en-US" sz="1141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связан с футболом, стадионами и активными болельщиками. Спортивная атмосфера делает город динамичным и понятным подросткам, потому что здесь легко почувствовать командный дух и живые эмоции.
</a:t>
            </a:r>
            <a:endParaRPr lang="en-US" sz="11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Лондоне по сезонам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мягко, без резких перепадов, поэтому прогулки возможны почти круглый год. Весной и осенью особенно заметна переменчивость.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Лондоне умеренно тёплое, а дождливые дни распределены почти по всему году. Практичная одежда действительно нужна.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Лондона, ориентировочно по данным Met Office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 в поездку в Лондон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собрать вещи для прогулок, музеев и поездок по городу.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подобраны по реальным условиям города: переменчивая погода, длинные маршруты и активные прогулки. Практичность важнее лишних вещей.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2550" y="1516558"/>
            <a:ext cx="2976729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которую можно попробовать в Лондоне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chips, воскресный ростбиф и сэндвичи часто встречаются в кафе и пабах. Эти блюда помогают почувствовать английскую кухню, даже если поездка короткая.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легко найти индийские, китайские, ближневосточные и итальянские блюда. Такая выборка показывает, насколько город открыт людям из разных стран и привычек.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Чайный перерыв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 молоком — известная часть британской традиции. Для туриста это не только напиток, но и удобный способ сделать паузу после долгой прогулки по городу.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любой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районе можно увидеть меню для семейного ужина, быстрого перекуса или необычного обеда. Поэтому Лондон удобен для туристов, которые хотят выбирать еду свободно и без 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499" y="1604050"/>
            <a:ext cx="2770347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Вест-Энд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Вест-Энде особенно заметны театры, яркие вывески и афиши мюзиклов. Здесь вечер начинается рано, а улицы наполняются зрителями, которые идут на спектакли и концерты.
</a:t>
            </a:r>
            <a:endParaRPr lang="en-US" sz="1078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Ковент-Гарден и Сохо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известны кафе, магазинами, уличными артистами и живым движением. Прогулка здесь помогает увидеть Лондон не только как исторический город, но и как место ежедневной городской жизни.
</a:t>
            </a:r>
            <a:endParaRPr lang="en-US" sz="1078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освещённые улицы создают особую атмосферу, в которой легко слышать музыку и разговоры людей. Для туриста это хороший момент, чтобы спокойно пройтись и запомнить город другим, более ярким.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музыка и вечерний Лондон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образ Лондона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города добавляет своё настроение: от строгой истории до повседневных прогулок и остановок на еду. Вместе они создают узнаваемый городской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воспринимается как город баланса: здесь важны не только памятники, но и удобство, отдых, движение и вкусная еда. Именно сочетание делает его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по 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и безопасность туриста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Эскалатор и 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лондонском метро обычно стоят справа на эскалаторе, чтобы слева могли проходить спешащие пассажиры. Очередь здесь тоже важна: она помогает сохранять порядок и уважение к другим.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по разметке и на зелёный сигнал, внимательно смотря по сторонам. Это особенно важно в большом городе, где движение транспорта очень активное.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музее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музейных залах не шумят, не бегают и не трогают экспонаты руками. Такие правила защищают предметы и помогают всем посетителям спокойно рассматривать выставку.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Туристу полезно заранее знать адрес отеля, следить за вещами и не спешить в незнакомом месте. Спокойное поведение делает поездку удобнее и безопаснее для всей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который хочется увидеть 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запоминается королевскими символами, музеями, парками, рекой, транспортом и вкусами разных стран. Для урока английского это особенно удачная тема: город помогает говорить о путешествиях, местах и повседневной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2026-05-30T17:52:34Z</dcterms:created>
  <dcterms:modified xsi:type="dcterms:W3CDTF">2026-05-30T17:52:34Z</dcterms:modified>
</cp:coreProperties>
</file>