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городов: маленькие слова с большой историей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 хранят память о реках, людях и старинных словах.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получают разные имена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города своё имя, чтобы его не перепутали с другим. Одни названия появились рядом с реками и лесами, другие — у крепостей, дорог или в честь людей. Иногда в одном слове прячется целая история места, где вырос город, почти как секретный код!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реки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от реки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город просто получил имя по реке рядом с ним. Так легче было запомнить место и понять, где оно находится на карте.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названий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названа по реке Москве, Тверь связана с Тверцей, а Воронеж — с одноимённой рекой. Такие названия напоминают, что реки были очень важны для жизни людей.
</a:t>
            </a:r>
            <a:endParaRPr lang="en-US" sz="997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появились там, где было удобно жить у реки. Вода помогала людям пить, ловить рыбу, перевозить грузы и отправляться в путь.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Названия, которые напоминают о природе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поле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названиях можно услышать слова, связанные с лесом, полем и берегом. Они подсказывают, какой была местность много лет назад, когда кругом было больше природы.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снег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названии слышатся слова о горе или снеге, значит, люди замечали особенности края. Такое имя сразу рисует в голове картинку местности.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Красноярск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Красноярск напоминает о красивом ярком месте и красной земле. Название звучит выразительно и помогает представить необычный пейзаж вокруг города.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Псков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Псков связан с древними словами о воде и болотах. Это показывает, что когда-то вокруг города были влажные места и спокойные берега.
</a:t>
            </a:r>
            <a:endParaRPr lang="en-US" sz="101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чьи названия связаны с людьми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 названии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города получили имя в честь человека. Так название может напоминать о правителе, основателе или важном событии в истории страны.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связан с именем Екатерины I. Такие названия часто появлялись у новых городов и крепостей, чтобы подчеркнуть их значение и важность.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Владивосток означает место, где владеют востоком. Это название очень точно показывает, где находится город: далеко на востоке страны, у моря.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части слов в названиях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-град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-град связано со старинным словом «город». Оно часто встречается в древних названиях и напоминает о времени крепостей и высоких стен.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-бург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-бург пришло из другого языка и означает город или крепость. В таких названиях слышится история дальних связей и старых времён.
</a:t>
            </a:r>
            <a:endParaRPr lang="en-US" sz="1267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следы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Иркутск, Новгород, Петербург и многие другие названия сохранили старые части слов. Они помогают понять, что имя города — это не просто слово, а часть истории.
</a:t>
            </a:r>
            <a:endParaRPr lang="en-US" sz="1214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-ск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-ск часто встречается в названиях городов. Оно показывает, что слово образовано по старым правилам русского языка и давно живёт на карте.
</a:t>
            </a:r>
            <a:endParaRPr lang="en-US" sz="12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длинные названия городов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Омск — коротко и ясно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названия очень короткие, и их легко запомнить с первого раза. Омск звучит быстро и чётко, как маленький шаг на карте. Но за этим коротким словом тоже стоит большой город и своя история.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Петропавловск-Камчатский — длинное имя с характером
</a:t>
            </a:r>
            <a:pPr algn="l" indent="0" marL="0">
              <a:lnSpc>
                <a:spcPct val="115000"/>
              </a:lnSpc>
              <a:buNone/>
            </a:pPr>
            <a:r>
              <a:rPr lang="en-US" sz="2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очень длинные названия, которые сразу вызывают любопытство. Петропавловск-Камчатский соединяет несколько важных слов и рассказывает о месте, где находится город. Такое имя звучит почти как маленькое путешествие.
</a:t>
            </a:r>
            <a:endParaRPr lang="en-US" sz="789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названия бывают разными
</a:t>
            </a:r>
            <a:pPr algn="l" indent="0" marL="0">
              <a:lnSpc>
                <a:spcPct val="115000"/>
              </a:lnSpc>
              <a:buNone/>
            </a:pPr>
            <a:r>
              <a:rPr lang="en-US" sz="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имена удобно произносить, а длинные часто сохраняют больше сведений о городе. В них может быть имя святого, название края или особенность местности, поэтому они похожи на подсказку для внимательного читателя.
</a:t>
            </a:r>
            <a:endParaRPr lang="en-US" sz="8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подсказывают окончания названий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-ово и -ево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-ово и -ево чаще встречаются у названий сёл и деревень. Такие формы подсказывают, что слово могло возникнуть в более старых названиях поселений.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любознательных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смотреть на окончание, можно догадаться, как строилось слово. Это похоже на игру в следопытов: одна маленькая часть слова открывает важную подсказку.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-ск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-ск часто встречается в названиях городов. Оно помогает понять, что имя появилось давно и связано с русскими правилами образования слов.
</a:t>
            </a:r>
            <a:endParaRPr lang="en-US" sz="10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названия и общий корень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города звучат похоже, потому что у них один и тот же корень. Это помогает заметить, что названия могли возникнуть из близких по смыслу слов.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Белгород и Белозерск связаны со словом «белый». Люди могли обратить внимание на цвет камня, воды, снега или яркий свет в этих местах.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названия показывают, что люди внимательно смотрели на природу вокруг себя. Они замечали даже самые маленькие детали и превращали их в имя города.
</a:t>
            </a:r>
            <a:endParaRPr lang="en-US" sz="1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названия городов меняются со временем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имя для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город получает новое название из-за важных событий в истории. Тогда имя меняется, и это сразу замечают жители и учёные.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Переименование часто связано с тем, что люди хотят сохранить память о событии или человеке. Название становится маленьким знаком истории.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старого имени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так, что старое название возвращается. Санкт-Петербург назывался Петроградом, потом Ленинградом, а позже снова получил прежнее имя.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показывают, что названия городов живут вместе со страной. Они могут меняться, но всегда хранят следы прошлого и уважение к памяти людей.
</a:t>
            </a:r>
            <a:endParaRPr lang="en-US" sz="10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603042"/>
            <a:ext cx="527700" cy="469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городские названия нужно беречь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города хранит следы старых времён, как маленькая шкатулка с секретом. По нему можно узнать, кто жил здесь раньше, чем занимались люди и как менялась жизнь вокруг.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 города часто остаются река, лес, гора или цвет земли. Такие подсказки помогают понять, какой была местность много лет назад, ещё до улиц и домов.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рассказчик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узнаём происхождение названия, город будто начинает говорить с нами сам. Одно слово превращается в интересную историю, которую хочется слушать и запоминать.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 и разные языки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300667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Йошкар-Ола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Йошкар-Ола пришло из марийского языка и означает «красный город». Такое имя показывает, что язык народа может стать частью карты всей страны.
</a:t>
            </a:r>
            <a:endParaRPr lang="en-US" sz="1386" dirty="0"/>
          </a:p>
        </p:txBody>
      </p:sp>
      <p:sp>
        <p:nvSpPr>
          <p:cNvPr id="9" name="Text 3"/>
          <p:cNvSpPr txBox="1"/>
          <p:nvPr/>
        </p:nvSpPr>
        <p:spPr>
          <a:xfrm>
            <a:off x="6151298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замечаем такие названия, то понимаем: Россия большая и очень разная. В её городах звучат не только русские слова, но и языки многих народов.
</a:t>
            </a:r>
            <a:endParaRPr lang="en-US" sz="1386" dirty="0"/>
          </a:p>
        </p:txBody>
      </p:sp>
      <p:sp>
        <p:nvSpPr>
          <p:cNvPr id="10" name="Text 4"/>
          <p:cNvSpPr txBox="1"/>
          <p:nvPr/>
        </p:nvSpPr>
        <p:spPr>
          <a:xfrm>
            <a:off x="450025" y="212070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соседних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названиях городов слышны слова разных народов России. Они напоминают, что рядом жили люди с разными обычаями, а города росли на пересечении культур.
</a:t>
            </a:r>
            <a:endParaRPr lang="en-US" sz="13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названия читаются на карте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моря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 стоит у Чёрного моря, и это сразу чувствуется в его образе. Морской берег, тёплый воздух и длинная линия побережья помогают представить, почему это имя так хорошо запоминается.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широкой реки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 вырос у Северной Двины, поэтому вода всегда была рядом с жизнью города. Река помогала людям перевозить грузы, добираться до других мест и строить поселение.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 находится в суровом северном крае, где природа задаёт свой характер. Когда смотришь на карту, сразу понимаешь: название города связано не только со словами, но и с местом на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75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3674" y="1813325"/>
            <a:ext cx="414600" cy="414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2125" y="1813325"/>
            <a:ext cx="414600" cy="414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и необычные названия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35194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Снежногорск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название сразу рисует в голове снег, холод и северный пейзаж. Оно звучит свежо и легко запоминается, потому что в нём слышится знакомый образ зимы.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443667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Златоуст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имени слышится слово «золото», и оно кажется особенно торжественным. Такое название словно блестит само по себе и быстро остаётся в памяти.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52118" y="2582525"/>
            <a:ext cx="24420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Красноярск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напоминает о красной земле и ярком месте на карте. Оно звучит выразительно и помогает представить город как часть большой и красивой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название становится символом города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у многих связана с Кремлём и башней Сююмбике. Такие образы делают название узнаваемым и помогают представить город, даже если ты там ещё не был.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одном слове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часто напоминает о каналах, мостах и дворцах. Название становится коротким знаком целого города, как будто в нём спрятана большая открытка.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только имя сразу вызывает в памяти весь город. Услышав его, человек вспоминает главные улицы, здания и даже особое настроение этого места.
</a:t>
            </a:r>
            <a:endParaRPr lang="en-US" sz="10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необычные названия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названия пришли из языков народов, которые жили на этих землях очень давно. Поэтому они могут звучать необычно, но именно это делает их особенно интересными.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и предания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имя города связано с местной легендой или старинным рассказом. Такие названия словно переносят нас в прошлое, где каждое место имело свою удивительную историю.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названий выросла из простых местных слов о реке, дороге, холме или лесу. Сначала слово было обычным, а потом стало именем города.
</a:t>
            </a:r>
            <a:endParaRPr lang="en-US" sz="12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узнают историю названия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учёные ищут первое упоминание названия в летописях, словарях и старых книгах. Это помогает понять, как город называли много лет назад.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специалисты сравнивают похожие названия и проверяют, из какого языка они могли прийти. Иногда одно короткое слово приходится изучать очень долго.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картах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 древние карты и другие документы, чтобы увидеть, как менялось имя города. Так шаг за шагом открывается его история.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подсказки можно заметить в названии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135204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холмы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имени есть слово, похожее на гору или высоту, оно может рассказывать о рельефе местности. Название словно подсказывает, что вокруг были возвышенности.
</a:t>
            </a:r>
            <a:endParaRPr lang="en-US" sz="1076" dirty="0"/>
          </a:p>
        </p:txBody>
      </p:sp>
      <p:sp>
        <p:nvSpPr>
          <p:cNvPr id="11" name="Text 3"/>
          <p:cNvSpPr txBox="1"/>
          <p:nvPr/>
        </p:nvSpPr>
        <p:spPr>
          <a:xfrm>
            <a:off x="3820377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свет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города получили имена, связанные с цветом, блеском или ярким видом места. Такие названия помогают представить пейзаж ещё до поездки.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5505556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город назван в честь человека или связан с его именем. Тогда название хранит память о важном событии, человеке или святом.
</a:t>
            </a:r>
            <a:endParaRPr lang="en-US" sz="1144" dirty="0"/>
          </a:p>
        </p:txBody>
      </p:sp>
      <p:sp>
        <p:nvSpPr>
          <p:cNvPr id="13" name="Text 5"/>
          <p:cNvSpPr txBox="1"/>
          <p:nvPr/>
        </p:nvSpPr>
        <p:spPr>
          <a:xfrm>
            <a:off x="7190728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знакомое на слух название скрывает очень древнее слово. Оно почти не используется в обычной речи, но живёт в имени города.
</a:t>
            </a:r>
            <a:endParaRPr lang="en-US" sz="1155" dirty="0"/>
          </a:p>
        </p:txBody>
      </p:sp>
      <p:sp>
        <p:nvSpPr>
          <p:cNvPr id="14" name="Text 6"/>
          <p:cNvSpPr txBox="1"/>
          <p:nvPr/>
        </p:nvSpPr>
        <p:spPr>
          <a:xfrm>
            <a:off x="450025" y="21207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можно увидеть намёк на реку, озеро или море. Такие слова часто показывают, что люди выбрали место для жизни рядом с водой.
</a:t>
            </a:r>
            <a:endParaRPr lang="en-US" sz="11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названий городов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имя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узнаём новые названия городов, карта страны становится понятнее. Каждое имя помогает быстрее находить город и отличать его от других мест.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подсказку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спрашивать себя: откуда взялось это слово? Оно может рассказать о реке, цвете, человеке или старом значении, которое сохранилось только в названии.
</a:t>
            </a:r>
            <a:endParaRPr lang="en-US" sz="1189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коллекцию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городских имён мы знаем, тем интереснее становится путешествие по России. Названия будто собираются в большую коллекцию удивительных историй.
</a:t>
            </a:r>
            <a:endParaRPr lang="en-US" sz="11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которая умеет рассказывать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городов — это маленькие ключики к большой истории. В них живут природа, люди, старые слова и память времени. Стоит присмотреться — и карта России начинает говорить сама.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2026-05-26T06:27:45Z</dcterms:created>
  <dcterms:modified xsi:type="dcterms:W3CDTF">2026-05-26T06:27:45Z</dcterms:modified>
</cp:coreProperties>
</file>