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древних греков: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аспектов жизни древних греков и их культурного наследия.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древнегреческой повседневности
</a:t>
            </a:r>
            <a:endParaRPr lang="en-US" sz="3663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представляла собой союз городов-государств с уникальной географией и климатом. Основные занятия жителей включали земледелие, рыболовство, торговлю и ремёсла, что формировало их повседневность.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общества: Афины и Спарта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система обеих полисов диктовала строгие социальные роли и традиции, которые определяли повседневное поведение граждан.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Спарте власть концентрировалась у военной аристократии — совета старейшин и двух царей, с особым вниманием к дисциплине и воспитанию воинов.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Афинское общество было демократическим: мужчины-граждане сами принимали законы и управляли государством, женщины и рабы были исключены из политической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792" y="1612725"/>
            <a:ext cx="4748817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образе жизни и социальной структуре двух государств.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противоположные идеалы и ценности каждого полиса.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о жизни в древнегреческих полисах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повседневной жизни: Афины vs Спарта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 в семье и обществе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занимались политикой, ремёслами и спортом, являясь главными в общественной жизни. Женщины вели хозяйство, готовили еду и воспитывали детей, поддерживая домашний очаг.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мужчин и женщин в семье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выполняли тяжёлую работу в поле и домашние обязанности, обеспечивая функционирование семьи. Такой порядок подчёркивал строгую социальную иерархию в древнегреческом обществе.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рабов и иерархия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начиналось с умывания и завтрака из ячменной лепёшки или сыра, затем следовали уроки или сельскохозяйственные работы и спортивные занятия.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семьи собирались на ужин, участвовали в религиозных обрядах и общались во дворах, при этом распорядок менялся в зависимости от сезона и социального статуса.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древнего грека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дети ежедневно ухаживали за домом: убирали, стирали одежду, пекли хлеб и занимались ткачеством, используя простые инструменты и приспособления.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помогали в саду и огороде, а также выполняли тяжелую физическую работу, что делало домашние дела важной частью ежедневной жизни всех жителей.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домашние обязанности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сельский труд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составляли оливки, виноград, пшеница и ячмень. Земледельцы тщательно ухаживали за посадками, следя за сезонностью и погодно-климатическими условиями.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основных культур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Жатва приходилась на лето, в то время как сбор винограда и оливок осуществлялся осенью. Эти работы были коллективными и занимали значительную часть года.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работы на полях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обменивали на рынке или использовали для оплаты работы ремесленников, что поддерживало экономику и взаимные отношения в сообществе.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 оплата труда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образование в полисе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посещали школу, где учились грамматике, музыке и спорту. Учитель — дидаскал — руководил процессом в простой обстановке с минимумом учебных принадлежностей.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обучения мальчиков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занятия проходили в одной комнате без мебели. Использовались глиняные черепки и таблички для письма и счета, что отражало скромность и практичность обучения.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афинской школы 5 века до н.э.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обычно получали домашнее образование, осваивая навыки ведения хозяйства и ремёсел, что готовило их к будущей роли в семье и обществе.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девочек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воспитание детей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Мальчиков учили гимнастике, чтению, музыке и философии, развивая как тело, так и ум для будущей роли гражданина.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Спарте воспитание мальчиков было направлено на жёсткую военную подготовку с 7 лет, воспитывая дисциплину и боеспособность.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игры и интеллектуальные занятия способствовали гармоничному развитию личности и были важны в воспитании обеих полов.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в Афинах обучались домашним делам и воспитанию детей, а в Спарте — физическому развитию для материнства будущих воинов.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кулинарные привычки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питание древних греков включало хлеб из ячменя, оливковое масло, сыр и свежие овощи. Часто употреблялись бобовые, фрукты и виноград, а также вино как освежающий напиток.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рацион и его особенности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было редкостью и обычно подавалось на праздниках или во время религиозных обрядов. Среди популярных блюд встречались рыбные закуски, инжир с мёдом, тёплые супы и разнообразные крупяные каши.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блюда и редкие лакомства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носили простые хитоны и накидки гиматии из льна или шерсти, обеспечивавшие свободу движений и комфорт в жарком климате. Женщины предпочитали пеплосы и хитоны, подчёркивающие изящество и статус.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украшалась поясами и фибулами — специальными брошь-подвесками, а волосы фиксировались заколками. В Спарте гардероб оставался сдержанным и лишённым украшений, отражая военный уклад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украшения древних греков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этапом строительства становились стены из глины, кирпича или камня, а крыши покрывались черепицей для защиты от дождя. Внутренний двор (атрий) служил центром жизни, окружённым комнатами для отдыха и работы.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внутреннее устройство домов
</a:t>
            </a:r>
            <a:endParaRPr lang="en-US" sz="3429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греки оборудовали дома колоннами и мозаичными полами, а мебель изготовлялась из дерева и металла. Вода доставлялась из общественных источников или колодцев, так как собственных систем водоснабжения не было.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и досуг в Древней Греции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проходили раз в четыре года и собирали участников со всех греческих городов. Спортсмены соревновались в беге, борьбе и метании диска в честь бога Зевса, укрепляя дружбу и здоровье общества.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— символ единства и силы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театральных представлениях в честь бога Диониса выступали актёры с масками, рассказывающие мифы и комедии. Праздники сопровождались музыкой, танцами и конкурсами, объединяя жителей и гостей полиса.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фестивали — культурные центры города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агоры в общественной жизни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представляла собой оживлённую площадь, где горожане продавали товары, обсуждали новости и заводили знакомства. Здесь ремесленники выставляли изделия, а торговцы предлагали продукты и одежду.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торговли и общения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агоре проходили собрания граждан, где обсуждались важные вопросы и принимались решения. Философы и ораторы выступали с речами, вовлекая слушателей в обсуждение и формирование общественного мнения.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политической активности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богослужения в повседневной жизни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почитали многих богов: Зевса — владыку неба, Афину — богиню мудрости, Аполлона — бога искусства, Афродиту — богиню любви и Посейдона — владыку морей. Каждый бог имел свой культ и святилище.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Политеизм и основные боги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ритуалы включали принесение даров и животных жертвоприношений. Храмы, такие как Парфенон и Храм Аполлона в Дельфах, были центрами поклонения, где проходили молитвы и празднования.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 жертвоприношения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праздники сопровождались театральными постановками, процессиями и спортивными играми. Жители активно участвовали в обрядах, что усиливало общность и духовное единство полиса.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религиозные фестивали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 торговля в повседневной жизни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изготавливали черно- и краснофигурную керамику с изображением мифов и повседневных сцен. Также создавались украшения, броши и предметы быта из бронзы, которые ценились как местными жителями, так и за границей.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и художественные изделия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служила центром торговли, где ремесленники продавали свои изделия, а торговцы предлагали разнообразные товары. Здесь также происходил обмен новостями и культурными идеями.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 мастерские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Средиземноморская торговля была важной частью экономики. Греки экспортировали оливковое масло, вино, керамику и металлы, укрепляя связи с другими народами и обеспечивая доступ к редким товарам.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 экспорт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и их права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обладали правом голоса, участвовали в управлении городом и владели собственностью. Их обязанности включали службу в армии и соблюдение законов, а права — защиту государства и участие в выборах.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— основа полиса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Метеки — приезжие свободные люди без гражданства. Они занимались торговлей и ремёслами, платили налоги, но не имели политических прав. Их социальный статус был средним между гражданами и рабами.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Метеки — свободные, но ограниченные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выполняли тяжёлую физическую работу в сельском хозяйстве, рудниках и домах. Они не имели свободы и прав, зачастую были пленниками войн, и их судьба зависела от хозяев.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— труд и ограниченные возможности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повседневной жизни древних греков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 традиции Олимпийских игр дошли до наших дней, воспитывая ценности дружбы и здоровой конкуренции. Спортивные состязания сохраняют дух античности и являются символом глобального единства.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Олимпийские игры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демократии, академии и научной мысли берут начало в древнегреческой культуре. Философские термины и образовательные методы сформировали интеллектуальную основу западной цивилизации.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образование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театр оказал влияние на развитие драмы и постановок в последующие эпохи. Архитектурные стили древней Греции, такие как дорический и ионический, стали основой для многих классических сооружений мира.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архитектура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традиции древних греков заложили фундамент европейской культуры и науки. Их философия, искусство и социальные устои продолжают влиять на современное общество и формируют наше восприятие истории.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повседневной жизни древних греков сегодня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2026-05-10T12:44:39Z</dcterms:created>
  <dcterms:modified xsi:type="dcterms:W3CDTF">2026-05-10T12:44:39Z</dcterms:modified>
</cp:coreProperties>
</file>