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учения о биосфере В.И.Вернадского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биосферы как взаимосвязанной оболочки Земли, формируемой живым и неживым.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Вернадский, основатель биогеохимии, разработал концепцию биосферы, объединяющую знания о Земле на стыке новых научных открытий и индустриального развития XX 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учения о биосфере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1875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геолог Эдуард Зюсс впервые вводит термин «биосфера» для обозначения жизненной оболочки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становится основой для интеграции геологических, биологических и химических наук.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 даёт научное определение биосферы — области с жизнедеятельностью на поверхности планеты.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понятия «биосфера»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единство живых организмов и среды, связанных круговоротами веществ и энергии, формируя динамическую целостность планеты.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биосферы непрерывно взаимодействуют, обеспечивая поддержание условий, необходимых для существования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функционирует как глобальный организм, где изменение части влияет на всю оболочку Земли.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Вернадского стала фундаментом для развития научных представлений о глобальных экосистемах и экологическом равновесии.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целостности биосферы у Вернадского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«живое вещество» в учении Вернадского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все организмы, обладающие способностью к обмену веществ и воспроизводству, что отличает его от неживой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подчёркивает активную роль живого вещества в формировании и изменении химического состава среды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является не просто пассивным элементом, а главным субъектом биогеохимических процессов в биосфере.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растительной биомассы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составляют около 99% всей биомассы биосферы, концентрируясь в тропических лесах и морях. Их роль в синтезе органики и накоплении энергии для экосистем огромна.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вклад животных в массу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примерно 0,1% биомассы, несмотря на большое разнообразие видов. Их энергетическая роль зависит от растительных организмов и микробов.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микроорганизмов и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грибы обеспечивают важные функции разложения и регуляции биогеохимических циклов, составляя около 1% живого вещества.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количественный состав живого вещества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органические вещества и регулирует кислородно-углекислотный баланс атмосферы.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количество свободного кислорода образуется благодаря фотосинтезу растений и водорослей, поддерживая жизнь на Земле.
</a:t>
            </a:r>
            <a:endParaRPr lang="en-US" sz="1106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агентство по энергетике, 2023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94" y="2477750"/>
            <a:ext cx="354611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по основным группам живого вещества показывает доминирование растений в экосистемах Земли.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составляют основную массу живого вещества, а животные и микроорганизмы — малую долю.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ООН и IPCC, 2022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показатели биомассы живого вещества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функция заключается в преобразовании солнечной энергии в химическую форму, необходимую для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 обеспечивает формирование кислорода и углекислого газа, регулирующих атмосферный состав.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Каталитическая роль способствует ускорению биохимических процессов, поддерживая динамику экосистем.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Биогеохимическая функция включает участие в круговороте веществ, циркуляции элементов и накоплении полезных соединений.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живого вещества в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3904215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возвращаются в атмосферу, почву и воду, завершая круговорот и поддерживая устойчивость биосферы.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009177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перерабатывают мертвую органику, возвращая элементы в доступные для растений формы.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114138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растениями и друг другом, участвуя в передаче энергии и веществ в пищевых цепях.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88200" y="1173800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CO2 из атмосферы, преобразуя его в органические вещества через фотосинтез.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5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веществ: круговороты в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определял биосферу как область планеты, где возможна жизнь, включая верхние слои земной коры до глубины примерно 3 км.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учитываются также гидросфера и атмосфера, которые простираются по вертикали вверх до 20 км, обеспечивая условия для разнообразных форм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 объединяет литосферу, гидросферу и атмосферу, а также живую часть — биоту, представляющую собой совокупность всех живых организмов в этих оболочках.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структура биосферы по Вернадскому
</a:t>
            </a:r>
            <a:endParaRPr lang="en-US" sz="26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осуществляет фотосинтез, преобразуя неорганические вещества в органические с использованием солнечной энергии, создавая основу для жизни.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биологического дыхания организмы выделяют энергию, необходимую для жизнедеятельности, одновременно влияя на состав газов в атмосфере.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активно участвует в фиксации и разложении органических и минеральных соединений, регулируя состав почв, вод и воздуха.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окислительно-восстановительных процессов биосферы гарантирует стабильность атмосферы и поддерживает экологическое равновесие на планете.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функции живого вещества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человечества: переход к ноосфере
</a:t>
            </a:r>
            <a:endParaRPr lang="en-US" sz="2968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изменяет биосферу через интенсивное освоение земель, промышленное производство и создание новых химических веществ, влияя на природные процессы.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газовом составе атмосферы связаны с антропогенными выбросами, что отражает активное вмешательство человека в глобальные процессы.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называл эту новую стадию развития биосферы ноосферой — периодом, когда разум и деятельность человека становятся главной движущей силой геологических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подтверждения теории Вернадского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 помощью современных методов измеряется ежегодное связывание растениями порядка 170 миллиардов тонн углерода, что подтверждает ключевую роль живого вещества.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азотфиксации, круговороты кислорода и воды подтверждаются инструментальными наблюдениями учёных по всему миру.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научные центры признают биогеохимические циклы и взаимосвязь компонентов биосферы в качестве фундаментальных процессов планеты.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ввёл и обосновал понятия «биосфера» и «живое вещество», сформировав основы биогеохимии как научной дисциплины.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учение отмечено ЮНЕСКО как мировое культурное наследие, отражая значимость для глобального научного сообщества.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биологии, геохимии и планетологии активно опираются на концепции Вернадского как на фундаментальный научный базис.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способствовали развитию экологической мысли и формирования междисциплинарного подхода к изучению Земли.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наследие и признание учения Вернадского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вызовы — загрязнение, потеря биоразнообразия и климатические изменения — подтверждают важность идей Вернадского о балансе системы.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критерии взаимодействия общества и природы актуализированы в современных глобальных стратегиях устойчивого развития и охраны окружающей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Гармонизация отношений человека и биосферы остаётся ключевым направлением науки и политики для обеспечения благополучия планеты.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учения о биосфере в XXI веке
</a:t>
            </a:r>
            <a:endParaRPr lang="en-US" sz="29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труды Вернадского о биосфере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«Биосфера» (1926)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труд, в котором Вернадский формулирует понятие биосферы и раскрывает роль живого вещества в ее формировании и развитии.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«Химическое строение биосферы Земли и её окружения» (1938)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Монография, посвящённая биогеохимическим процессам, связывающим живое и неживое в замкнутой системе.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и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публикаций, в которых Вернадский развивал концепции ноосферы и биогеохимии, расширяя научные горизонты.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4050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025" y="164050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950" y="1640500"/>
            <a:ext cx="426900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МГУ и биогеохимические лаборатории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университете работают лаборатории, поддерживающие и развивающие идеи Вернадского о биосфере и её химических процессах.
</a:t>
            </a:r>
            <a:endParaRPr lang="en-US" sz="1367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СПбГУ и исследование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Санкт-Петербургском университете изучают взаимосвязи живого и неживого вещества с акцентом на устойчивость биосферы.
</a:t>
            </a:r>
            <a:endParaRPr lang="en-US" sz="1373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 и 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 организует конференции и проекты, объединяющие учёных по проблемам ноосферы и глобальных экологических изменений.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школы по наследию Вернадского
</a:t>
            </a:r>
            <a:endParaRPr lang="en-US" sz="227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учения на развитие современных наук
</a:t>
            </a:r>
            <a:endParaRPr lang="en-US" sz="2736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Вернадского стала основой для экологии, геоэкологии и биогеохимии, формируя методы изучения взаимодействия живых организмов и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способствует развитию идей устойчивого развития, интегрируя природные и социальные аспекты в научные и практические подходы.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Вернадского используются при создании охраняемых природных территорий, восстановлении экосистем и оценке воздействия технологий на 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учения Вернадского сегодня и в будущем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Вернадского подчёркивает взаимосвязанность живого и неживого, обуславливая ответственность человека за сохранение биосферы и обеспечивая основы для устойчивого развития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2026-05-10T05:07:19Z</dcterms:created>
  <dcterms:modified xsi:type="dcterms:W3CDTF">2026-05-10T05:07:19Z</dcterms:modified>
</cp:coreProperties>
</file>