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Travelling back in time: тема, лексика и учебные цели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прошлое: лексика, грамматика, чтение и речь.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путешествия во времени увлекает семиклассников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фантазию, историю и разговорную практику. Она помогает обсуждать фильмы, книги и игры, а затем уверенно рассказывать о событиях прошлого простыми английскими фразами.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81614" y="2128318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раздела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и портал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 machine и portal — самые узнаваемые слова темы. Они помогают описывать необычный способ попасть в прошлое и задают основу для сюжета приключения.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Past, future, present, ancient и medieval нужны, чтобы различать времена и исторические периоды. С ними легче сравнивать события, предметы и жизнь людей в разные эпохи.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Scientist, invention, journey, event и change позволяют говорить о героях, их действиях и результатах. Эти слова делают рассказ более точным и помогают строить связный пересказ.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Discover и imagine важны для чтения и устной речи. Они помогают описать находку, идею или воображаемое путешествие, а не только пересказать уже известные факты.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Ago, yesterday, last week, last month, in the past, one day и suddenly задают последовательность событий. С ними проще понять, когда именно что-то произошло и как развивается история.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машины времени в английских текстах и фильмах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Ретрофутуристическое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книгах и фильмах машина времени часто выглядит как необычный аппарат с кнопками, циферблатами, экраном и световым тоннелем. Такой образ сразу создаёт ощущение тайны, науки и движения в неизвестность.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литературный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ранних примеров связан с романом H. G. Wells «The Time Machine» (1895). Именно этот образ сделал путешествие во времени частью массовой культуры и школьного чтения.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варианты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новых историях встречаются не только машины, но и порталы, часы, капсулы или научные устройства. На иллюстрации можно показать героя рядом с ретрофутуристической машиной, готового к путешествию.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как основной грамматический инструмент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действие уже закончилось. В теме путешествия во времени это особенно удобно: ученик может рассказать, что произошло, в какой момент и чем всё завершилось.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4435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встречаются разные модели: I travelled back in time. I did not travel alone. Они помогают повторить порядок слов и научиться строить короткий связный рассказ.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8700" y="1641700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Did и формы go — went, see — saw, make — made, find — found требуют особого внимания. Именно эти элементы чаще всего проверяются в заданиях и вызывают ошибки у семиклассников.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грамматические формы чаще встречаются в теме путешествия во 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учебный акцент на повествовании о событиях, а не на отдельных правилах. Это помогает ученикам быстрее узнавать структуру текста.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доминирует, а неправильные глаголы требуют отдельной тренировки как наиболее рискованная зона.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структуры учебных материалов Unit 5; оценочная схема для 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предложения для описания путешествия в прошлое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Находка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boy found a strange door. Такая модель показывает начало приключения: герой замечает необычный предмет или вход и сразу попадает в ситуацию, требующую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opened it and entered the room. Короткие предложения с Past Simple помогают выстроить последовательность событий и правильно показать, что произошло сначала, а что — потом.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эпоху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visited ancient Egypt. Такие фразы удобно использовать, когда нужно назвать место и время действия. Они делают рассказ конкретным и позволяют закрепить лексику по историческим эпохам.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машине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the machine work correctly? Вопросы с Did помогают уточнить детали сюжета и одновременно повторить структуру вопросительного предложения в прошедшем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история о путешествии назад во времени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учебном рассказе и пересказе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эпохи, которые часто встречаются в заданиях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764175" y="126837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Ancient Egypt легко узнаётся по пирамидам, пустыне, храмам и образу фараона. Эта эпоха помогает описывать большие каменные сооружения и слова, связанные с древностью и могуществом.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5764175" y="1971963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Middle Ages обычно показывают через замки, рыцарей, лошадей и рынки. Для описания этой эпохи нужны слова medieval, wooden, dangerous и royal, потому что они точно передают атмосферу времени.
</a:t>
            </a:r>
            <a:endParaRPr lang="en-US" sz="949" dirty="0"/>
          </a:p>
        </p:txBody>
      </p:sp>
      <p:sp>
        <p:nvSpPr>
          <p:cNvPr id="13" name="Text 4"/>
          <p:cNvSpPr txBox="1"/>
          <p:nvPr/>
        </p:nvSpPr>
        <p:spPr>
          <a:xfrm>
            <a:off x="5764175" y="2675555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Victorian times часто связаны с поездами, фабриками и строгими школьными правилами. Здесь уместны слова industrial, crowded, formal и busy, которые подчёркивают ритм и порядок жизни.
</a:t>
            </a:r>
            <a:endParaRPr lang="en-US" sz="993" dirty="0"/>
          </a:p>
        </p:txBody>
      </p:sp>
      <p:sp>
        <p:nvSpPr>
          <p:cNvPr id="14" name="Text 5"/>
          <p:cNvSpPr txBox="1"/>
          <p:nvPr/>
        </p:nvSpPr>
        <p:spPr>
          <a:xfrm>
            <a:off x="5764175" y="3379161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twentieth century встречается в заданиях через транспорт, бытовые предметы и исторические события. Эта эпоха удобна для сравнения с настоящим, потому что перемены в жизни людей заметны сразу.
</a:t>
            </a:r>
            <a:endParaRPr lang="en-US" sz="949" dirty="0"/>
          </a:p>
        </p:txBody>
      </p:sp>
      <p:sp>
        <p:nvSpPr>
          <p:cNvPr id="15" name="Text 6"/>
          <p:cNvSpPr txBox="1"/>
          <p:nvPr/>
        </p:nvSpPr>
        <p:spPr>
          <a:xfrm>
            <a:off x="5764175" y="4082764"/>
            <a:ext cx="3125400" cy="6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Modern time помогает показать смартфоны, автомобили, интернет и школы. Такие примеры делают сравнение с прошлым понятным и позволяют использовать слова fast, digital, connected и convenient.
</a:t>
            </a:r>
            <a:endParaRPr lang="en-US" sz="9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эпох и слов, которые помогают их описывать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предметы и прилагательные чаще всего помогают описывать разные исторические периоды.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требует своей лексики: предметы помогают узнать время, а прилагательные — точно передать атмосферу и отличие от настоящего.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тематической лексике Unit 5; учебная компоновка для 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13" y="1706501"/>
            <a:ext cx="180075" cy="2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648" y="1706502"/>
            <a:ext cx="154350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73676"/>
            <a:ext cx="194700" cy="194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84493"/>
            <a:ext cx="194700" cy="173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22867"/>
            <a:ext cx="194700" cy="173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Unit 5: на что обращать внимание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определить, кто ведёт историю и что он делает. Это помогает быстрее понять смысл текста, увидеть цель путешествия и проследить, как меняется поведение персонажа.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ищет, где происходят события: в лаборатории, в замке, в древнем городе или в современном доме. Точное место помогает лучше представить сцену и связать детали с сюжетом.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находят слова-подсказки, которые показывают время, последовательность и настроение. Такие маркеры помогают не переводить каждое слово, а понимать текст целиком и быстрее отвечать на вопросы.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новое слово незнакомо, его значение часто можно угадать по соседним предложениям, иллюстрации или общей теме. Этот навык особенно полезен в коротких рассказах и комиксах.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что именно мешает героям. Это может быть сломанная машина, потерянный предмет или опасная встреча. Понимание проблемы делает чтение более осмысленным и активным.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прошлое отличается от настоящего в языке и 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видеть контраст между эпохами и выбирать точные прилагательные для описания изменений: slower, simpler, harder, less safe, more dangerous.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сферы распределены близко, поэтому ученики легко находят примеры для сравнения и строят фразы с comparative adjectives.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 Unit 5, без статистических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ошибки, которые мешают рассказу о прошлом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забывают формы went, saw, made, found и по привычке добавляют -ed. Полезно учить такие глаголы в коротких группах и повторять их в предложениях.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в Past Simple часто пропускают окончание -ed или читают его неверно. Чтобы избежать ошибки, важно сразу проверять форму после действия в прошедшем времени.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в вопросах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вспомогательный глагол did требует начальной формы смыслового глагола. Поэтому правильно говорить Did they find the portal? и They did not find it.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ago и last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ago и last обозначают прошлое по-разному: ago обычно стоит после периода времени, а last — перед ним. Это различие помогает точнее говорить о событиях.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прошедшее и настоящее время в одном рассказе без причины. Если действие уже завершилось, формы должны быть согласованы, иначе текст звучит неестественно и сбивает слушателя.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называет место, время, персонажа, проблему и результат, история звучит живо и логично, а пересказ становится легче запомнить и проверить.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деталей достаточно, чтобы пересказ стал цельным и понятным.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пересказа в Unit 5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задания на пересказ и письмо в разделе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заданий помогает перейти от чтения к собственному короткому рассказу на английском языке.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историй о путешествии во времени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Time Machine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H. G. Wells стал одним из самых известных ранних образов путешествия во времени. Он помогает увидеть, как английская литература соединяет научную идею, воображение и тревожный взгляд в будущее.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to the Future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Back to the Future показывает, что тема может быть и увлекательной, и смешной. Благодаря динамичному сюжету ученики легко запоминают лексику, связанную с прошлым и последствиями поступков.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приключения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книгах для подростков герои попадают в прошлое через тайный проход, часы или необычное устройство. Такие сюжеты близки школьникам, потому что в них много действия и неожиданных решений.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литературы и кино помогают обсуждать тему на английском языке естественно и уверенно. Ученики сравнивают героев, события и эпохи, не теряя интереса к языку.
</a:t>
            </a:r>
            <a:endParaRPr lang="en-US" sz="11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о путешествии во времени интересным для ученика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усиливают неожиданные повороты, новые герои и выбор, который меняет ход событий. Такие тексты легко обсуждать в классе и пересказывать своими словами.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стоит приключенческий элемент, но тайна и опасность почти не отстают, поэтому сюжет удерживает внимание за счёт напряжения и неизвестности.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интересов учащихся в рамках темы Unit 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обсуждения темы на английском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говорить о сюжете, выражать мнение и пересказывать события без лишней сложности.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подходят для коротких ответов, обсуждений в парах и первого самостоятельного высказывания на английском языке.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фразы для устной речи в Unit 5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темы и работа с воображением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изменить прошлое?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побуждает учеников высказывать мнение и объяснять его простыми аргументами. В ответах важно не только фантазировать, но и строить логичную цепочку причин и последствий.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изменится после одного события?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действие в истории может привести к большим последствиям. Такая идея учит замечать связь между событием и результатом, а также использовать язык предположений.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 бы другая эпоха?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эпох развивает наблюдательность: ученики описывают одежду, дома, транспорт и образ жизни. Это помогает не просто запоминать слова, а использовать их в связном ответе.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в парной беседе?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 удобны для работы в паре и группе, потому что на них нет единственного правильного ответа. Каждый участник может предложить свою версию и сравнить её с другими.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язык помогает не только рассказывать о прошедших событиях, но и сравнивать эпохи, задавать вопросы, обсуждать сюжеты и создавать короткие истории о путешествии во времени.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5: учимся говорить о прошлом и воображать невозможное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2026-05-30T19:04:06Z</dcterms:created>
  <dcterms:modified xsi:type="dcterms:W3CDTF">2026-05-30T19:04:06Z</dcterms:modified>
</cp:coreProperties>
</file>