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клеточного питания и фотосинтез: ключевые понятия и роль для жизни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питание — основа обмена веществ, фотосинтез обеспечивает энергию и органику жизни.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этапы изучения клеточного питания и фотосинтеза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XVIII века впервые показали роль растений в газообмене. В XIX–XX веках выяснены световые и темновые фазы фотосинтеза, закреплено значение клеточного питания для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6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и гетеротрофы: биологическая классификация питания
</a:t>
            </a:r>
            <a:endParaRPr lang="en-US" sz="2906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организмы, включая растения и цианобактерии, самостоятельно создают органические вещества из неорганических, используя свет или химическую энергию.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Гетеротрофы, такие как животные и большинство грибов, питаются готовой органикой, завися от окружающей среды для получения энергии и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Хемосинтез: синтез органики без света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представляет собой синтез органических соединений с использованием энергии окисления неорганических веществ, обходясь без солнечного света.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характерен для нитрифицирующих бактерий, железобактерий и серобактерий, обитающих в почвах и донных осадках водоёмов.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важен в экосистемах с низкой освещённостью, обеспечивая начальные звенья круговорота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способы питания: сапрофитизм, паразитизм, хищничество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Сапрофиты разлагают мёртвую органику, участвуя в формировании почвенной биомассы и переработке органических остатков.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живут за счёт хозяина, вызывая у него болезни или ослабление, приспосабливаясь к жизни внутри или на поверхности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активно охотятся и поедают других животных, развивая специализированные морфологические и поведенческие адаптации.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12168"/>
            <a:ext cx="4843800" cy="14602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автотрофного и гетеротрофного питания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в источниках энергии, примерах организмов и конечных продуктах каждого типа питания.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синтезируют органику из неорганики, гетеротрофы — потребляют готовую органику для энергии.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учебник по биологии для 10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общее описание и последовательность этапов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Темновая фаза, включающая цикл Кальвина, фиксирует углекислый газ, формируя глюкозу и другие органические вещества.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Темновая фаза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световой фазе фотосинтеза энергия света преобразуется в АТФ и НАДФН, необходимые для дальнейших синтезов.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фаза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2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 фотосинтезе на клеточном уровне
</a:t>
            </a:r>
            <a:endParaRPr lang="en-US" sz="2602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энергии от поглощения света до синтеза органических веществ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фаза фотосинтеза: молекулярные процессы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возбуждается светом, инициируя движение электронов и запуск фотохимических реакций в тилакоидах.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Электроны переходят между фотосистемами I и II, способствуя синтезу высокоэнергетических молекул АТФ и НАДФН.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Фотолиз воды обеспечивает электроны для фотосистем и выделяет кислород как побочный продукт.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молекулы: хлорофилл, пластохинон, цитохромы и ферредоксин, обеспечивающие электронный транспорт.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Темновая фаза фотосинтеза: цикл Кальвина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рубиско фиксирует углекислый газ, связывая его с органическими соединениями в строме хлоропласта.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образуются моносахариды, необходимые для энергетического обмена и построения клеточных структур.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и НАДФН, полученные в световой фазе, обеспечивают энергию и восстановительные эквиваленты для синтеза сахаров.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скорость фотосинтеза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освещения напрямую влияет на количество захватываемой энергии, повышая скорость фотохимических реакций до уровня насыщения пигментов хлорофилла.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углекислого газа ограничивает процесс фиксации, и при недостатке CO₂ скорость фотосинтеза снижается вне зависимости от других условий.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активность ферментов фотосинтеза, оптимум обычно находится в диапазоне 20–30 °C; при отклонениях возможна инактивация ключевых реакций.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доступность воды важны для поддержания фотолиза; дефицит воды приводит к закрытию устьиц и снижению газообмена, что тормозит фотосинтез.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интенсивности фотосинтеза от среды: графическое представление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10 класса, 2022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чётко демонстрируют наличие оптимальных условий для каждого параметра и снижение эффективности при выходе за эти пределы.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условий среды критична для максимальной продуктивности фотосинтеза, где любой лимитирующий фактор снижает общую скорость процесса.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хлоропласта и его компоненты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 окружён двумя мембранами, внутренние образуют тилакоиды, объединённые в граны, где происходит световая фаза фотосинтеза. Такое строение увеличивает площадь мембран.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Мембранная система хлоропласта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мембранах сосредоточены хлорофиллы a и b, каротиноиды, отвечающие за поглощение света. Строма содержит ферменты цикла Кальвина и другие необходимые компоненты для синтеза органики.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элементы и пигменты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Биосферное значение фотосинтеза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является главным источником атмосферного кислорода, что обеспечивает дыхание большинства живых организмов и поддерживает атмосферное равновесие.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формирует органическую массу на планете, служа основой пищевых цепей и поддерживая жизнь гетеротрофных организмов в экосистемах.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способствует стабилизации углеродного цикла, снижая концентрацию CO₂ и смягчая климатические изменения.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эксперименты, раскрывающие природу фотосинтеза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 Ингенхауз обнаружил, что растения выделяют кислород при освещении, что подтвердило участие света в обмене газов.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Калвин и А. Бенсон установили последовательность реакций цикла Кальвина, описав путь фиксации углекислого газа.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А. Тимирязев сформулировал основные законы фотосинтеза и определил роль хлорофилла в преобразовании энергии света.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изотопов углерода позволило проследить точный путь углерода в процессе синтеза сахаров, углубив понимание механизма.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отличия фотосинтеза у разных организмов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высших растений фотосинтез локализован в хлоропластах с выраженной структурой гран и стромы, поддерживающей световые и темновые фазы.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используют тилакоидные мембраны, рассеянные по цитоплазме, что отражает их прокариотическую организацию.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обладают специализированными органеллами — хроматофорами, содержащими разнообразие светособирающих пигментов, адаптированных к различным условиям освещения.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1678200"/>
            <a:ext cx="4843800" cy="27281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фотосинтеза у различных организмов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курс биологии, 2021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ключевых характеристик фотосинтеза у трёх групп организмов.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структур и пигментов отражает эволюционные адаптации, обеспечивая фотосинтетическую эффективность в различных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фотосинтеза для человека и планеты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обеспечивает сырьём сельское хозяйство, определяя урожайность и качество продуктов питания во всем мире.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фотосинтетических организмов в биоэнергетике и биотехнологиях способствует развитию устойчивых технологий и снижению зависимости от ископаемых ресурсов.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 через фотосинтез способствует поддержанию здоровья экосистем и противодействует загрязнениям атмосферы.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для фотосинтеза и их последствия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промышленными газами и кислотные дожди повреждают листовые структуры, снижая фотосинтетическую активность и продуктивность растений.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изменение климата уменьшают площадь фотосинтезирующих организмов, что приводит к усилению парникового эффекта и дисбалансу углеродного цикла.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клеточное питание как основа жизни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Автотрофное и гетеротрофное питание вместе формируют жизненную сеть, где фотосинтез гарантирует энергию и материал, поддерживая стабильность биосферы и будущее планеты.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2026-05-10T01:20:57Z</dcterms:created>
  <dcterms:modified xsi:type="dcterms:W3CDTF">2026-05-10T01:20:57Z</dcterms:modified>
</cp:coreProperties>
</file>