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организма: от оплодотворения до рождения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одной клетки формируется новый организм?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период: время главных решений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1-й по 8-ю неделю после оплодотворения закладываются основные системы органов. Именно тогда даже небольшое нарушение может изменить дальнейшее развитие, поэтому эмбриональный период считается самым уязвимым и самым важным этапом онтогенеза.
</a:t>
            </a:r>
            <a:endParaRPr lang="en-US" sz="1048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хромосом
</a:t>
            </a:r>
            <a:endParaRPr lang="en-US" sz="5410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в зиготе и объединяет наследственную информацию обоих родителей.
</a:t>
            </a:r>
            <a:endParaRPr lang="en-US" sz="2581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делает зиготу первой клеткой нового организма и запускает программу раннего развития.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человека; школьный курс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зиготы к закладке органов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ранних стадий эмбриогенеза человека и их взаимосвязь.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Дробление, морула и бластоциста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увеличивает число клеток, но не общий объём эмбриона. Образующиеся бластомеры быстро делятся и подготавливают зародыш к дальнейшему развитию и перемещению в полость матки.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роста зародыша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зародыш становится плотным клеточным шаром. Морула — переходная форма, показывающая, что ранние деления уже создали многоклеточную структуру, но специализация клеток ещё минимальна.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Морула на 3–4-е сутки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появляется полость, а клетки разделяются на трофобласт и внутреннюю клеточную массу. Такое строение важно для последующей имплантации и формирования тканей самого эмбриона.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Бластоциста на 5–6-е сутки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Трофобласт участвует в образовании оболочек и плаценты, а внутренняя клеточная масса даёт начало телу эмбриона. Уже на этом этапе намечается разделение функций между поддержкой и построением организма.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источника будущего развития
</a:t>
            </a:r>
            <a:endParaRPr lang="en-US" sz="9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ключевых событий первых недель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что эмбриональное развитие идёт по очень точному графику и почти не допускает задержек.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происходит событие, тем сильнее оно влияет на последующие этапы формирования организма.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эмбриологии; календарь раннего эмбриогенеза человека
</a:t>
            </a:r>
            <a:endParaRPr lang="en-US" sz="8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 и связь с организмом матери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 эндометрий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6–7-е сутки бластоциста прикрепляется к слизистой оболочке матки и начинает погружаться в её ткани. Это создаёт условия для устойчивого контакта зародыша с организмом матери.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трофобласта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трофобласта активно взаимодействуют с эндометрием и участвуют в образовании оболочек зародыша. Они обеспечивают первые этапы обмена между будущим плодом и материнским организмом.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тканей зародыша и матери постепенно возникает плацента — временный орган, через который проходят кислород, питательные вещества и продукты обмена. Она становится ключевым звеном развития.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и питательная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не только снабжает эмбрион ресурсами, но и частично защищает его от неблагоприятных воздействий. Однако её барьер не абсолютен, поэтому некоторые вещества всё же могут проникать к зародышу.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Зародышевые листки и их производные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зародышевых листка дают начало большинству тканей и органов человека.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органов можно проследить до одного из трёх листков, что помогает понять их дальнейшую специализацию.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эмбриологии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Гаструляция: формирование плана тела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3-я неделя: старт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перемещение клеток через первичную полоску. Эмбрион переходит от простой организации к более сложной, подготавливая основу для будущих тканей и органов.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трёх листков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занимают разные слои, и появляются эктодерма, мезодерма и энтодерма. Именно здесь закладывается материал для всех основных систем организма.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тела и оси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Определяются правый и левый бок, а также общая архитектура тела. Этот этап задаёт направление дальнейшему развитию и делает возможным согласованное формирование органов.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Нейруляция: как появляется основа нервной системы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пластинка сворачивается в трубку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3–4-й неделе тонкий участок эктодермы утолщается и превращается в нервную пластинку. Затем её края сближаются, и образуется нервная трубка — заготовка будущей центральной нервной системы. От того, насколько точно завершится этот процесс, зависит дальнейшее развитие мозга и спинного мозга.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замыкание нарушается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нервная трубка не закрывается полностью, возникают тяжёлые врождённые аномалии, включая анэнцефалию и spina bifida. Такие нарушения показывают, насколько ранние этапы эмбриогенеза критичны для здоровья ребёнка и почему профилактика особенно важна ещё до беременности.
</a:t>
            </a:r>
            <a:endParaRPr lang="en-US" sz="11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по неделям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 органов неодинаковы: сначала формируются жизненно важные структуры, затем уточняются контуры лица, конечностей и внутренних систем.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8-й неделе основные зачатки уже есть, но их созревание продолжается дальше, поэтому ранние сроки наиболее чувствительны.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органогенеза по эмбриологии человека
</a:t>
            </a:r>
            <a:endParaRPr lang="en-US" sz="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8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суток
</a:t>
            </a:r>
            <a:endParaRPr lang="en-US" sz="6385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сердце обычно начинает сокращаться.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рано запускается кровообращение, без которого эмбрион не может быстро расти и получать вещества для развития.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раннему эмбриогенезу человека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эмбриогенеза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действует повреждающий фактор, тем выше риск тяжёлых и необратимых нарушений развития.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воздействия тератогена определяет, будет ли нарушено формирование органа и насколько тяжёлыми окажутся последствия.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критических периодов эмбриогенеза человека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нарушающие эмбриональное развитие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5997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 никотин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особенно опасны в первые недели беременности, когда формируются основные органы. Они повышают риск задержки роста, нарушений нервной системы и врождённых пороков, которые могут сохраняться на всю жизнь.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2059941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препараты безопасны для эмбриона, поэтому самолечение в период беременности недопустимо. Риск зависит от дозы, срока приёма и особенностей вещества, а особенно чувствителен этап органогенеза.
</a:t>
            </a:r>
            <a:endParaRPr lang="en-US" sz="932" dirty="0"/>
          </a:p>
        </p:txBody>
      </p:sp>
      <p:sp>
        <p:nvSpPr>
          <p:cNvPr id="15" name="Text 4"/>
          <p:cNvSpPr txBox="1"/>
          <p:nvPr/>
        </p:nvSpPr>
        <p:spPr>
          <a:xfrm>
            <a:off x="3759908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Краснуха, токсоплазмоз и некоторые другие инфекции способны нарушать закладку органов и ткани плода. Опасность возрастает, если заражение происходит до формирования полноценной плацентарной защиты.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5459870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излучение, выраженный перегрев и другие сильные воздействия могут повреждать делящиеся клетки эмбриона. Это особенно критично, когда идёт активная миграция и дифференцировка клеток.
</a:t>
            </a:r>
            <a:endParaRPr lang="en-US" sz="1002" dirty="0"/>
          </a:p>
        </p:txBody>
      </p:sp>
      <p:sp>
        <p:nvSpPr>
          <p:cNvPr id="17" name="Text 6"/>
          <p:cNvSpPr txBox="1"/>
          <p:nvPr/>
        </p:nvSpPr>
        <p:spPr>
          <a:xfrm>
            <a:off x="715982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последствий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воздействия могут стать пороки сердца, дефекты нервной трубки, нарушения органов чувств и отставание в развитии. Чем раньше был контакт с тератогеном, тем серьёзнее риск.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эмбриональных нарушений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причины нередко сочетаются: вредные привычки, инфекции и дефицит питания могут усиливать действие друг друга.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управляемые риски связаны с образом жизни и профилактикой, поэтому их можно уменьшить заранее.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факторов риска в учебном курсе эмбриологии
</a:t>
            </a:r>
            <a:endParaRPr lang="en-US" sz="7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29990"/>
            <a:ext cx="255900" cy="22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860" y="2078498"/>
            <a:ext cx="255900" cy="25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63923"/>
            <a:ext cx="255900" cy="25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34085" y="3449348"/>
            <a:ext cx="255900" cy="255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34773"/>
            <a:ext cx="255900" cy="2559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как временный орган связи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образует рабочую систему обмена между матерью и плодом. Она соединяет их функционально, но не смешивает кровь, обеспечивая управляемое и устойчивое развитие эмбриона.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плаценту к плоду поступает кислород, а углекислый газ удаляется обратно. Это особенно важно, потому что собственные органы дыхания ребёнка начинают работать только после рождения.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доставляет питательные вещества, воду и другие необходимые соединения. Благодаря этому клетки эмбриона получают материал для деления, роста и формирования тканей в нужные сроки.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плаценту проходят материнские антитела, которые поддерживают пассивную защиту плода. Это не заменяет собственный иммунитет, но помогает ребёнку в первые месяцы жизни.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Плацентарный барьер не абсолютен: некоторые лекарства, алкоголь и вирусы способны проникать через него. Поэтому состояние матери напрямую влияет на безопасность развития эмбриона.
</a:t>
            </a:r>
            <a:endParaRPr lang="en-US" sz="8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повреждения к врождённому пороку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тератогенный фактор нарушает клеточные процессы и приводит к дефекту органа.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фолиевой кислоты и профилактики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Фолиевая кислота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приём до зачатия и в первые недели беременности снижает риск дефектов нервной трубки, когда закладка нервной системы идёт особенно активно и требует точного клеточного деления.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вредных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 курение относятся к предотвратимым факторам риска, которые повышают вероятность пороков развития и нарушений роста. Отказ от них важен ещё на этапе планирования беременности.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болезни матери нужно держать под наблюдением, чтобы уменьшить влияние сахарного диабета, гипертонии и других состояний на эмбрион. Коррекция терапии должна быть согласована с врачом.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беременности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до зачатия и раннее обращение к специалисту помогают снизить риск инфекций и выявить опасные факторы вовремя. Это создаёт более безопасные условия для развития ребёнка.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в медицине и биологии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консультация до 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помогает объяснять наследственные риски семье и выбирать, какие обследования действительно нужны. Это особенно важно, когда в родословной есть врождённые аномалии или известные генетические заболевания.
</a:t>
            </a:r>
            <a:endParaRPr lang="en-US" sz="1050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не только врачам
</a:t>
            </a:r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эмбриогенеза соединяет биологию и медицину в одной задаче — понять, как из одной клетки возникает сложный организм. Эти знания помогают предотвращать нарушения, а не только описывать их после появления.
</a:t>
            </a:r>
            <a:endParaRPr lang="en-US" sz="1120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 видит развитие по неделям
</a:t>
            </a:r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Пренатальный скрининг позволяет оценить, как формируются сердце, нервная система и другие структуры на ранних этапах. Врач сравнивает увиденное с нормальными сроками развития и замечает отклонения ещё до рождения ребёнка.
</a:t>
            </a:r>
            <a:endParaRPr lang="en-US" sz="10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период: время точного и хрупкого развития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показывает, насколько строго и уязвимо строится человеческий организм. Понимание сроков, критических этапов и профилактики помогает сохранить нормальное развитие ещё до рождения.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2026-06-01T15:19:24Z</dcterms:created>
  <dcterms:modified xsi:type="dcterms:W3CDTF">2026-06-01T15:19:24Z</dcterms:modified>
</cp:coreProperties>
</file>