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водорослей: ключевые темы и значение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важные организмы, играющие ключевую роль в природе и жизни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водорослей: происхождение и классификация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появились около 1,5 млрд лет назад. Они делятся на группы по пигментам и строению: зелёные, бурые, красные, диатомовые и сине-зелёные цианобактерии.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водорослей в экосистемах планеты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создают примерно половину кислорода атмосферы, поддерживая дыхание всех живых существ. Их фотосинтез влияет на климат и состав воздуха.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питания в водоёмах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служат пищей для зоопланктона и мелких животных, формируя фундамент пищевой цепи в морях и реках.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поставляют сырье для медицины, косметики и пищевой промышленности, поддерживая разнообразные отрасли экономики.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89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60540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водорослей по окраске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хлорофилл a и b, обеспечивая ярко-зелёный цвет и преимущественное обитание в мелководных зонах.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фикоэритрину и фикоцианину могут фотоавтолизироваться на глубинах до 200 метров.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фукофитин и хлорофилл c придают коричневый оттенок, позволяют жить на больших глубинах.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трёх групп водорослей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зелёных, бурых и красных водорослей по среде обитания, размеру и глубине произрастания.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пигментов и среда влияют на размеры и глубину жизни водорослей.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ботанике,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клеток водорослей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состав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водоросли имеют клеточную стенку, у красных она содержит агар и каррагинан, важные в пищевой промышленности. Это придаёт структуру и защиту клетке.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клетки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присутствуют ядро, хлоропласты для фотосинтеза и вакуоли для хранения воды и веществ. Пиреноиды аккумулируют крахмал, обеспечивая энергией.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группами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 клеток различаются в разных группах водорослей, что отражает их адаптацию к условиям среды и функциональной роли.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— одноклеточная, передвигается с помощью двух жгутиков, что помогает ей находить свет для фотосинтеза.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Ульва — многоклеточная зелёная водоросль, широко распространена на прибрежных камнях, активно очищает воду от загрязнений.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способствуют улучшению качества воды и являются индикаторами экологического состояния водоёмов.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зелёных водорослей: основные представители и особенности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Макроцистис может достигать 30 метров, играет важную роль в экологии и экономике, используется в промышленности и пищевой отрасли.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Макроцистис — крупнейшая водоросль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достигает до 60 метров в длину и образует подводные леса, которые служат домом для множества морских обитателей, защищая их и стабилизируя экосистему.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морская капуста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— гиганты морских глубин
</a:t>
            </a:r>
            <a:endParaRPr lang="en-US" sz="29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водоросли: жизнь на большой глубине
</a:t>
            </a:r>
            <a:endParaRPr lang="en-US" sz="2739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глубоких вод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Филлофора и гелидиум растут на глубинах до 200 метров благодаря уникальным пигментам, которые захватывают слабый свет.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 — источник агара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 промышленно выращивается для получения агара — важного пищевого и лабораторного компонента с гелеобразующими свойствами.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поддерживают биоразнообразие и участие в биохимических циклах глубоководных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вклада в кислородное производство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кислорода вырабатывается микроскопическими диатомовыми водорослями, которые активны в верхних слоях воды.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фитопланктон — ключевой источник кислорода в мировом океане.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океанографический институт,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пищевой цепи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водоросли служат пищей для зоопланктона — мелких животных, обитающих в воде, которые поглощают эти организмы для выживания и роста.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Зоопланктон, поедая водоросли, превращается в пищевой ресурс для рыб и других водных животных, формируя таким образом основу пищевой сети в водоёмах.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популяции водорослей напрямую влияет на численность и здоровье всех последующих звеньев пищевой цепи в водной среде.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выступают первичными продуцентами, производя органическое вещество и кислород, необходимые для поддержания жизни в экосистеме.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и порфира ценятся в странах Восточной Азии как питательная пища, богатая витаминами и минеральными веществами, используемая в различных блюдах.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служат источником агара — желеобразующего вещества, которое применяется в пищевой промышленности и лабораторных средах для выращивания микроорганизмов.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Альгинаты, извлекаемые из бурых водорослей, широко используются в косметической и текстильной отраслях благодаря своим увлажняющим и стабилизирующим свойствам.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водорослей человеком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67108"/>
            <a:ext cx="4684800" cy="196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водорослей в разных отраслях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представлена таблица, демонстрирующая основные сферы использования различных видов водорослей в современном мире.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и учебные материалы по биологии и экологии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находят применение в самых разных областях, что подчеркивает их важность и разнообразие полезных свойств.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окружающая среда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активно поглощают углекислый газ и выделяют кислород, что способствует поддержанию чистоты воздуха и снижению парникового эффекта на планете.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используют для биологической очистки сточных вод и удаления токсинов, в том числе тяжелых металлов, уменьшая вредное воздействие на экосистемы.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водорослей: пути и примеры
</a:t>
            </a:r>
            <a:endParaRPr lang="en-US" sz="3069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при помощи спор, например, у улотрикса. Споры позволяют быстро увеличивать численность при благоприятных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слияние гамет, как у ламинарии, что обеспечивает генетическое разнообразие и адаптацию.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водоросли сменяют бесполое и половое поколения, повышая шансы выживания в меняющейся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 ламинарии: смена поколений
</a:t>
            </a:r>
            <a:endParaRPr lang="en-US" sz="318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биологических исследований жизненного цикла ламинарии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— прокариоты, способные к фотосинтезу, производят кислород и фиксируют атмосферный азот для питания экосистем.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Цианобактерии: сине-зелёные водоросли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образуют массовые цветения, меняющие цвет воды, что может негативно воздействовать на водные организмы и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в биотехнологиях для очищения воды и производства биопродуктов, но требуют контроля из-за возможной токсичности.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водоросли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размножение водорослей, вызванное попаданием удобрений в водоёмы, приводит к эвтрофикации и снижению содержания кислорода в воде.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вызывает массовую гибель рыбы и ухудшает качество воды, создавая дисбаланс в экосистемах водоёмов.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используют для биологической очистки, способствуя снижению токсичности и восстановлению водоёмов.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загрязнений — сельскохозяйственные стоки и бытовые отходы, что требует контроля и очистки водных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водорослях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Макроцистис — самая длинная из водорослей, достигающая до 60 метров в длину. Эти гигантские растения формируют подводные леса, служащие домом для множества морских животных.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Макроцистис — гигант морских водорослей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Свечение водорослей и «молочное море»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светящихся водорослей вызывают необычное явление — свечение воды, создавая эффект «молочного моря». Это природное зрелище привлекает внимание учёных и туристов.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Спирулина — микроводоросль, богатая белком, витаминами и минералами. Широко используется как биодобавка для поддержания здоровья и питания по всему миру.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Спирулина как суперпродукт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важнейшие организмы для жизни на Земле, поддерживающие кислородный баланс и питание водных экосистем. Их изучение и применение открывают новые возможности для науки и экономики.
</a:t>
            </a:r>
            <a:endParaRPr lang="en-US" sz="1306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многообразие и значение для будущего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2026-05-08T13:58:07Z</dcterms:created>
  <dcterms:modified xsi:type="dcterms:W3CDTF">2026-05-08T13:58:07Z</dcterms:modified>
</cp:coreProperties>
</file>