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дроби: от части к целому
</a:t>
            </a:r>
            <a:endParaRPr lang="en-US" sz="2876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дробями и научимся работать с ними уверенно.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дроби в жизни и на уроке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описывать половину, три четверти часа или часть расстояния, когда целого числа недостаточно. На уроке математики они связывают деление, величины, рисунки и реальные задачи.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обыкновенная дробь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 записывается как a/b и означает часть целого, разделённого на b равных частей. Числитель a показывает, сколько таких частей взяли.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нельзя равнять нулю: деление на ноль не определено. Если знаменатель равен 1, дробь не меняет значение и совпадает с целым числом.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5/1 равна 5, потому что целое разделено на одну часть. Такие дроби удобно использовать при переходе от целых чисел к более точным величинам.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долей разделили целое. Чем он больше при том же числителе, тем мельче каждая часть и тем меньше сама дробь.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«Обыкновенные дроби»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частей образуют целое в дроби 3/5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разделённая поровну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делят на равные куски, легко увидеть дробь наглядно. Если закрашены две части из четырёх, это 2/4. Такой рисунок помогает понять, что важны одинаковые по размеру доли, а не просто количество закрашенных участков.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Шоколадка и аккуратные доли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шоколада удобно показывает дроби, если все дольки одинаковые. Закрасив три части из шести, можно записать 3/6. Если же куски разные, модель становится неверной, потому что части уже нельзя сравнивать как равные.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или полоска как модель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прямоугольная полоска или квадрат помогают показать, как целое делится на равные части. Например, половина круга, три четверти полоски или две шестых квадрата наглядно связывают рисунок с записью дроби и её смыслом.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выглядят на рисунке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дробей по сравнению с единицей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включает примеры из учебной темы, чтобы показать различие между записями.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дроби меньше 1, неправильные не меньше 1, а смешанные числа объединяют целую и дробную часть.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«Обыкновенные дроби»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дроби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меньше знаменателя, дробь меньше единицы. Такие дроби называют правильными: они показывают часть целого, но не целое целиком.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равен знаменателю, дробь равна 1. Если числитель больше знаменателя, дробь уже больше единицы и относится к неправильным.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дробей: 3/8, 4/9, 1/6. Они удобны, когда речь идёт о части предмета, времени или расстояния.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дроби 7/7, 9/4, 11/5 можно превратить в смешанные числа, чтобы запись стала понятнее при чтении и вычислениях.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73" y="1592249"/>
            <a:ext cx="83212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962" y="1627229"/>
            <a:ext cx="1101300" cy="8810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записи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состоит из целой части и дробной части. Такая запись удобна, когда величина уже больше одного целого, но до следующего целого не дотягивает.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во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 1/2 часа сразу говорит о полном часе и ещё половине часа. В привычных единицах это помогает быстрее понимать ответ без лишних преобразований.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 наглядная форма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удобно читать, сравнивать и использовать в задачах. Оно показывает одновременно число целых единиц и оставшуюся дробную часть.
</a:t>
            </a:r>
            <a:endParaRPr lang="en-US" sz="11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неправильную дробь в смешанное число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и обратный переход по школьному правилу.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одинаковым знаменателем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меняется значение дроби при одинаковом знаменателе.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знаменателе больше та дробь, у которой числитель больше. Значит, сравнивать нужно именно числители.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сравнения дробей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разными знаменателями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 общему знаменателю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заменяют равными им дробями с одинаковым знаменателем. Для этого подбирают число, на которое удобно разделить целое на равные части.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берут наименьшее общее кратное знаменателей. Так получают общий знаменатель без лишних вычислений и упрощают сравнение.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части становятся одинаковыми по размеру. Теперь достаточно сравнить числители: больше числитель — больше дробь.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и сокращение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показывают одно и то же количество, хотя записаны по-разному. Если разделить целое на большее число равных частей, запись меняется, а значение остаётся тем же.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выполняют делением числителя и знаменателя на одно и то же число. Это удобно, когда дробь можно записать короче без потери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дробь при увеличении знаменателя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числителе дроби удобно сравнивать по размеру одной части целого. График показывает только их относительную величину.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меньше значение дроби. При одинаковом числителе части становятся мельче, а сама дробь — меньше.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для наглядного сравнения дробей 1/2, 1/4 и 1/8.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дробей с одинаковыми знаменателями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что знаменатели совпадают. Тогда складывают только числители, а знаменатель оставляют прежним, потому что части одинакового размера.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подходит для задач, где складывают части одного целого: отрезки, доли круга, время или количество предметов в одинаковых единицах.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после сложения можно упростить, её сокращают. Это делает ответ короче и удобнее для дальнейших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показывает, что после вычитания часть можно записать в более простой форме без изменения значения.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вычитания дробей с одинаковыми знаменателями.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4/10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сократить до 2/5.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дробь от числа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последовательности действий: сначала находят одну равную часть, затем умножают её на числитель.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нулём и единицей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1/2 занимает точку ровно посередине между 0 и 1. На числовой прямой это удобно показывать как первый шаг от целого к его равным частям. Такая запись помогает видеть дробь не только в виде числа, но и как положение на прямой.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целые и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1/4 располагается правее 2, но левее 3. На прямой сразу видно, что к двум целым добавлена ещё одна четверть единицы. Это наглядно показывает, как смешанное число связано с обычной дробью.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для равных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1/2 и 2/4 указывают на одну и ту же точку. На рисунке это помогает понять, что равные дроби могут выглядеть по-разному, но обозначают одинаковое положение на прямой и одинаковую величину.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на числовой прямой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дробями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и правильные правила, чтобы не путать действия с числителем и знаменателем.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числитель и знаменатель изменяют согласованно. Иначе значение дроби искажается, а сравнение или вычисление становится неверным.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работы с обыкновенными дробями.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212645"/>
            <a:ext cx="348761" cy="3100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147" y="1559828"/>
            <a:ext cx="286342" cy="35242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19076"/>
            <a:ext cx="348623" cy="30988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дроби в реальных задачах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кулинарии дроби помогают точно отмерять продукты: половину стакана, четверть литра или треть порции. Без них трудно соблюдать пропорции и получать одинаковый результат.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длиной, временем и массой дроби нужны для точности. Они позволяют записать величины, которые не выражаются целым числом.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дроби используют для описания части дистанции, времени или результата. Это помогает сравнивать промежуточные показатели и планировать нагрузку.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дроби связаны с длительностью нот и пауз. Они помогают понимать, как делится такт и сколько времени звучит каждый элемент.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дроби нужны для деления материалов, площадей и размеров на равные части. Это важно, когда требуется точность и аккуратный расчёт.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дробях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помогают точно описывать часть целого, сравнивать величины и выполнять вычисления. Если понимать их смысл и правила, задачи становятся понятнее и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2026-05-24T12:52:23Z</dcterms:created>
  <dcterms:modified xsi:type="dcterms:W3CDTF">2026-05-24T12:52:23Z</dcterms:modified>
</cp:coreProperties>
</file>