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Внутреннее строение и источник энергии Солнца
</a:t>
            </a:r>
            <a:pPr algn="l" indent="0" marL="0">
              <a:lnSpc>
                <a:spcPct val="90000"/>
              </a:lnSpc>
              <a:buNone/>
            </a:pPr>
            <a:r>
              <a:rPr lang="en-US" sz="17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центральный объект, изучение структуры и источника энергии важно для науки и жизни.
</a:t>
            </a:r>
            <a:endParaRPr lang="en-US" sz="1780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Солнце вызывало интерес у человечества. В XIX веке появились физические теории, а в XX — раскрыли термоядерную природу солнечной энергии.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исследований Солнца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Солнца составляет около 1,39 миллиона километров, что делает его крупнейшим объектом в Солнечной системе.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плотность Солнца достигает 1,41 грамма на кубический сантиметр, что значительно ниже плотности земных материалов.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приблизительно равна 1,99×10^30 килограммов, обеспечивая мощное гравитационное притяжение планет и тел.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фотосферы составляет около 5778 Кельвинов, а расстояние до Земли — примерно 149,6 миллионов километров.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Солнца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поверхность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яркая и структурированная оболочка с характерной грануляцией, излучающая видимый свет. Она формирует образ Солнца, который мы видим.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и корона — тонкие атмосферные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проявляет вспышки и протуберанцы, а корона — крайне разреженная внешняя зона с миллионами градусов, видна в затмениях.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внешние слои Солнца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занимает около четверти радиуса, здесь протекают термоядерные реакции, генерирующие энергию для всей звезды.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конвекции — внешняя оболочка, в ней по причине снижения плотности доминирует вертикальный перенос тепла за счёт движения плазмы.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лучистого переноса распространяется до 70% радиуса, где энергия перемещается в виде фотонов через плотную плазму.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Солнца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температурный и плотностный градиент указывает на разные механизмы транспорта энергии в слоях.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 плотностные характеристики трёх основных зон показывают резкие изменения, важные для процессов переноса энергии.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внутренних слоев Солнца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276 Вт/кг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удельная мощность термоядерной реакции в ядре Солнца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Астрономическая литература,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отражает интенсивность энергии, выделяемой при слиянии водородных ядер в гелий — основу солнечного излучения.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температура и плотность резко уменьшаются от центра к поверхности, что влияет на перенос энергии.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снижение параметров определяет переход от ядерных процессов в центре к конвективным сдвигам ближе к поверхности.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Профили температуры и плотности внутри Солнца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четыре протона последовательно сливаются в ядро гелия-4 с выделением энергии в виде позитронов, нейтрино и гамма-излучения.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цепочка обеспечивает около 99% всей солнечной энергии, поддерживая свечение звезды и её жизненный цикл.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Протон-протонная цепь: главный источник энергии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CNO-цикл использует углерод, азот и кислород как катализаторы для синтеза гелия из водорода.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Солнце этот процесс составляет менее 1% от общей энергетики, но он преобладает в более массивных и горячих звёздах.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служит также источником нейтринных потоков, которые помогают исследовать внутренние процессы звёзд.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ядерные реакции: CNO-цикл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нейтрино в Super-Kamiokande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детектор Super-Kamiokande в Японии обнаруживает редкие взаимодействия солнечных нейтрино с водой, подтверждая выработку энергии в ядре звезды. Эти данные согласуются с теоретическими моделями термоядерного синтеза.
</a:t>
            </a:r>
            <a:endParaRPr lang="en-US" sz="971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нейтрино в проверке солнечных теорий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Нейтрино практически не взаимодействуют с веществом, поэтому их измерение предоставляет прямое доказательство термоядерных процессов внутри Солнца. Современные эксперименты подтверждают приблизительное соответствие наблюдений предсказаниям.
</a:t>
            </a:r>
            <a:endParaRPr lang="en-US" sz="896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нейтрино: ключ к ядру звезды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модель стандартного солнечного строения, NASA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переноса энергии в Солнце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перемещается посредством многократного рассеяния и поглощения фотонов, затрудняя быстрый поток и обеспечивая медленную передачу энергии через плотную плазму.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лучистого переноса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время прохождения фотона от ядра к внешним слоям превышает 100 000 лет, что обусловлено многократными переизлучениями и взаимодействиями с материей.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градиент заставляет фотоны двигаться от горячего ядра к относительно холодной поверхности, поддерживая поток энергии наружу.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сложная динамика обеспечивает устойчивость энергетического баланса и поддерживает структуру звезды на протяжении миллиардов лет.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зона Солнца характеризуется бурным движением плазмы, формирующим конвективные потоки горячего вещества вверх и остывающего вниз.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конвекционной зоны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Поднимающиеся столбы плазмы создают характерную грануляцию фотосферы, заметную как мелкозернистую текстуру на поверхности звезды.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интенсивной магнитной активности возникают солнечные пятна — области с пониженной температурой и мощным магнитным полем.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явления во внешних оболочках Солнца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Хромосфера: активные протуберанцы и вспышки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Хромосфера проявляется яркими выбросами и протуберанцами, которые видны во время затмений. Этот слой служит источником вспышек — мощных выбросов энергии.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Корона: экстремально горячая внешняя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 — разреженный и очень горячий слой с температурой свыше миллиона градусов Кельвина. Отсюда исходит солнечный ветер и корональные выбросы масс, влияющие на космическую погоду.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источник видимого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Фотосфера — это тонкий слой, излучающий основную часть света Солнца. Здесь возникают гранулы горячей плазмы, а также тёмные пятна, связанные с магнитной активностью.
</a:t>
            </a:r>
            <a:endParaRPr lang="en-US" sz="9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Солнца изменяется согласно 11-летнему циклу, отражающемуся на числе пятен и вспышек. Возрастание магнитной активности сопровождается усилением выбросов.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магнитными полями и изменениями в активности подтверждает динамо-модель формирования солнечного поля.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солнечной активности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лет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смену фаз активности и магнитных явлений на Солнце, влияя на космическую погоду и солнечную динамику.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Обсерватория SOHO, 2023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цикл магнитной активности с периодом около 11 лет обусловлен динамо-механизмом в конвективной зоне, который формирует сложное и изменяющееся магнитное поле.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задаёт фундаментальные условия для жизни, влияя на климат и атмосферные процессы, а также поддерживает фотосинтез в растениях.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активность вызывает магнитные бури и полярные сияния, мешая радиосвязи, спутниковым системам и электроэнергетике, требуя постоянного мониторинга.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энергии и активности на Землю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обсерватории, такие как SOHO и Parker Solar Probe, собирают детальные данные о структуре и активности Солнца.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телескопы оборудованы адаптивной оптикой для изучения мелких деталей фотосферы и короны.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фотометрия позволяют анализировать излучение различных слоев солнечной атмосферы с высокой точностью.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Нейтринные детекторы фиксируют прямые сигналы от термоядерных реакций, а компьютерные модели прогнозируют эволюцию и влияние на Землю.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Солнца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Знание Солнца — ключ к пониманию 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внутреннего строения и источников энергии Солнца помогает прогнозировать активность, защищать технологии и раскрывать общие принципы эволюции звезд, что влияет на науку и наше будущее.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2026-05-07T23:36:12Z</dcterms:created>
  <dcterms:modified xsi:type="dcterms:W3CDTF">2026-05-07T23:36:12Z</dcterms:modified>
</cp:coreProperties>
</file>