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«Бесы» Ф. М. Достоевского: роман о нравственном выборе, идеях и человеческой ответственности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том, как идеи проверяют совесть, свободу и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 фоне тревожной эпохи
</a:t>
            </a:r>
            <a:endParaRPr lang="en-US" sz="1901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«Бесы» выросли из споров 1860-х годов о будущем России. Достоевский увидел, как опасно, когда общественные идеи отрываются от совести, веры и уважения к человеческой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называется «Бесы»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отсылает к евангельскому образу силы, которая не просто пугает, а разрушает человека изнутри, лишая его душевной опоры и ясного различения добра и зла.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«бесовщина» проявляется как гордость, злоба, ложь и стремление подчинять других. Эти качества заражают людей, когда они начинают оправдывать жестокость красивыми словами.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показывает: человек теряет внутреннюю свободу, если позволяет страсти или идее управлять собой сильнее, чем совести, ответственности и уважения к жизни.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город как сцена событий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Вымышленный губернский город живет разговорами, догадками и ожиданием скандала. Здесь почти все знают друг друга, поэтому любая новость быстро превращается в общую тревогу.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Скука и слухи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выглядит тесным и напряженным. В такой среде легко распространяются сплетни, недоверие и опасные идеи, а обычная жизнь постепенно теряет устойчивость.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«Бесы»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кто из героев за что отвечает в сюжете.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воплощают разные идеи, и именно их столкновение создает главный конфликт романа.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Ставрогин как центральная фигура романа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Ставрогин производит сильное впечатление внешней красотой, спокойствием и уверенностью. Окружающим кажется, что он почти неуязвим и всегда держит себя выше других.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этим скрываются внутренняя пустота, вина и неспособность сделать нравственный выбор. Его молчание и холодность становятся частью его опасности для людей вокруг.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Ставрогина Достоевский показывает: внешняя сила не равна духовной цельности. Если человек не отвечает за себя, он начинает разрушать и собственную жизнь, и чужие судьбы.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Верховенский и тайный кружок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как средство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строит отношения на обмане и двусмысленности. Он говорит то, что удобно в моменте, и легко меняет тон, если это помогает удержать власть над людьми.
</a:t>
            </a:r>
            <a:endParaRPr lang="en-US" sz="145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участники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кружок попадают те, кого можно запугать или запутать. Люди не объединяются общими убеждениями, а подчиняются более сильному и ловкому руководителю.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Шантаж и 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держится на угрозах, насмешке и давлении. Так Петр заставляет других действовать не по совести, а из страха перед разоблачением и позором.
</a:t>
            </a:r>
            <a:endParaRPr lang="en-US" sz="1498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доверия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кружка нет честности и взаимного уважения. Подозрения и доносы делают его особенно опасным, потому что он распадается не сразу, а заражает всех вокруг.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споров к катастрофе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идеи и страх постепенно превращаются в преступление и хаос.
</a:t>
            </a:r>
            <a:endParaRPr lang="en-US" sz="157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Шатов резко противопоставлен героям, которые живут отрицанием и холодным расчетом. Он напоминает, что человеку нужна нравственная опора, а не только умение спорить и отвергать.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о духовной силе России важны не как лозунг, а как попытка отстоять веру, достоинство и живую связь человека с добром и ответственностью.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Шатова становится особенно горькой, потому что рядом с идеями есть и личная жизнь: ожидание ребенка делает его образ более близким и вызывает сочувствие.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Шатов и тема веры в романе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до трагедии отделяет рассуждение о полной свободе от гибели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«Бесы»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Кириллов показывает, как философская идея без нравственной основы может привести к страшному и ошибочному решению.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романа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резко показывает конфликт между нравственным выбором и разрушительной идеологией.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Ф. М. Достоевского «Бесы»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напряжение возникает там, где идеи начинают подменять живую совесть и превращаться в давление на других.
</a:t>
            </a:r>
            <a:endParaRPr lang="en-US" sz="162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1" y="1462727"/>
            <a:ext cx="543900" cy="483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86976"/>
            <a:ext cx="543900" cy="4351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их значение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Варвара Петровна
</a:t>
            </a:r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воплощает власть, гордость и привычку распоряжаться людьми. Через её характер видно, как сильное самолюбие может заслонять сочувствие и мешать услышать другого человека.
</a:t>
            </a:r>
            <a:endParaRPr lang="en-US" sz="1610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
</a:t>
            </a:r>
            <a:pPr algn="l" indent="0" marL="0">
              <a:lnSpc>
                <a:spcPct val="100000"/>
              </a:lnSpc>
              <a:buNone/>
            </a:pPr>
            <a:r>
              <a:rPr lang="en-US" sz="16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показана как героиня с ярким чувством и внутренней ранимостью. Её поступки раскрывают зависимость от эмоций и стремление к сильному переживанию, которое не всегда ведёт к счастью.
</a:t>
            </a:r>
            <a:endParaRPr lang="en-US" sz="1615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Степановна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Степановна связана с тихой добротой, терпением и устойчивостью. Её образ напоминает, что настоящая сила может быть спокойной, незаметной и основанной на нравственной честности.
</a:t>
            </a:r>
            <a:endParaRPr lang="en-US" sz="154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сюжета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важные события связаны цепочкой причин и последствий: одна ложь и одно решение запускают новые разрушения.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романа Ф. М. Достоевского «Бесы»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столкновения героев постепенно превращаются в общий хаос и трагедию.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пожара, шума и толпы
</a:t>
            </a:r>
            <a:endParaRPr lang="en-US" sz="2009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дым в романе работают не только как событие, но и как знак общего бедствия. Они создают ощущение, что город живёт в тревоге и вот-вот потеряет контроль над собой.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крики и беспокойная толпа усиливают чувство неустойчивости. У Достоевского внешняя суета отражает внутренний разлад героев, поэтому город кажется не просто местом действия, а частью конфликта.
</a:t>
            </a:r>
            <a:endParaRPr lang="en-US" sz="1747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звучат в романе особенно сильно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мотивы связаны с личной ответственностью и опасностью идей, когда они отрываются от совести.
</a:t>
            </a:r>
            <a:endParaRPr lang="en-US" sz="164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Ф. М. Достоевского «Бесы»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романе не существуют отдельно: почти каждая трагедия становится следствием чужого слова, страха или осознанного обмана.
</a:t>
            </a:r>
            <a:endParaRPr lang="en-US" sz="158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24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работал над романом и превратил диалог в главный способ раскрытия характеров.
</a:t>
            </a:r>
            <a:pPr algn="ctr" indent="0" marL="0">
              <a:lnSpc>
                <a:spcPct val="100000"/>
              </a:lnSpc>
              <a:buNone/>
            </a:pPr>
            <a:r>
              <a:rPr lang="en-US" sz="24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«Бесы»
</a:t>
            </a:r>
            <a:endParaRPr lang="en-US" sz="362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Достоевский особенно тщательно выстроил спорные разговоры и внутренние монологи, чтобы через речь героев показать их страх, гордость и сомнения.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остается важным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замечать, как ложь и давление группы постепенно меняют поведение человека. Это особенно понятно школьникам, когда важно не потерять собственное мнение среди чужих голосов.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«Бесы» напоминают, что сильная личность может быть опасной, если она не признаёт границ и ответственности. Такая тема помогает понять, почему власть без совести разрушает доверие между людьми.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слова тоже имеют последствия. Небрежная шутка, слух или обещание способны привести к серьёзным проблемам, если человек не думает о результате своих действий.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художественный образ в романе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М. Достоевского «Бесы»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и каждый образ помогает раскрыть главную мысль произведения.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романе не просто украшают сюжет: каждый из них помогает увидеть отдельную сторону общего духовного кризиса.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беды общества начинаются не с громких событий, а с внутренней пустоты, когда человек перестаёт слушать совесть и оправдывает любой поступок.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оторванная от добра и уважения к жизни, становится опасной. В романе это особенно видно на примере героев, которые хотят управлять другими или проверить свои мысли на деле.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убеждает: один необдуманный выбор может повлиять на судьбы многих людей. Поэтому ответственность за слово, поступок и даже молчание оказывается очень важной.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связывает личную нравственность с судьбой общества. Если человек не умеет быть честным с собой, вокруг него быстро растут ложь, страх и разрушение.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заставляет задуматься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34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«Бесы» — это не только история о прошлом, но и серьёзное предупреждение. Достоевский напоминает: без совести, правды и ответственности любые красивые идеи могут привести к беде.
</a:t>
            </a:r>
            <a:endParaRPr lang="en-US" sz="45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2026-05-22T17:17:30Z</dcterms:created>
  <dcterms:modified xsi:type="dcterms:W3CDTF">2026-05-22T17:17:30Z</dcterms:modified>
</cp:coreProperties>
</file>