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комплексов Земли
</a:t>
            </a:r>
            <a:endParaRPr lang="en-US" sz="2897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 и воды задают ландшафт; все компоненты вместе создают неповторимые территории.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природных комплексов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— участок земной поверхности, где климат, рельеф, воды, почвы, растения и животные образуют единую систему. В 8 классе это помогает понять природные зоны России и мира и причины различий в равнинах, горах, у океана и в пустынях.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0,6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высотой температура падает, поэтому меняются условия для жизни и внешний облик местности.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(закономерность изменения температуры с высотой).
</a:t>
            </a:r>
            <a:endParaRPr lang="en-US" sz="642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Существенную роль играет высота: обычно температура снижается примерно на 0,6 °C на каждые 100 м. Поэтому в горах растительность и ландшафты сменяются поясами, а не остаются одинаковыми.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природных зон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широтном поясе складывается свой набор природных условий, поэтому зоны не «прыгают», а сменяются последовательно.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широтной смены проста: по мере движения к экватору увеличивается доля солнечного тепла, и меняются климат, почвы и растительность.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география: схемы широтной зональности природных зон (обобщение, без привязки к измерениям).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 тундра: жизнь на границе холода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Ледяное побережье почти без почв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узнаются по очень низким температурам и сильным ветрам. Почвы почти не формируются, а растительность выглядит «штрихами»: редкие мхи, лишайники и водоросли. На горизонте доминируют лед и камни, будто природа экономит тепло и влагу.
</a:t>
            </a:r>
            <a:endParaRPr lang="en-US" sz="87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 и вечная мерзлота тундры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лето короткое, поэтому мерзлота часто сохраняется круглый год. Растения растут низко и «прячутся» от холода: мхи, лишайники и карликовые кустарники занимают небольшие участки. Здесь легко представить безлесный пейзаж с влажными пятнами и ветром.
</a:t>
            </a:r>
            <a:endParaRPr lang="en-US" sz="872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которые приспособились к холодной среде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типичным обитателям тундры относят северного оленя, песца и белую сову. Лемминг и морж дополняют картину, показывая разные способы выживания в суровых условиях. В иллюстрациях хорошо работает контраст: бело-ледяные пространства и животные, двигающиеся по своим маршрутам.
</a:t>
            </a:r>
            <a:endParaRPr lang="en-US" sz="8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как крупнейший лесной пояс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зима и достаточно влаги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формируется в более прохладном климате: зима холодная, а лето сравнительно короткое. Увлажнение помогает деревьям удерживать густой лесной покров.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хвойные породы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тайги составляют ель, сосна, лиственница, пихта и кедр. Эти деревья хорошо переносят сезонные изменения температуры и особенности зимнего периода.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почвы и лесная биомасса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нередко встречаются подзолистые почвы. Они связаны с тем, как в лесу накапливается растительный опад и как меняется движение влаги в почвенном слое.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лесного пояса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животных тайги встречаются бурый медведь, лось, рысь, соболь, белка и глухарь. У каждого вида — свой способ находить корм и укрытия в лесной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97830"/>
            <a:ext cx="4225529" cy="19211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 по основным признакам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видно, как климат и почвы отражаются на растительности и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закономерный итог: при меньшем количестве влаги уменьшается и «богатство» растительного покрова, а вместе с ним меняются условия для животных.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обобщённые характеристики природных зон.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лесостепи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лесостепи участки леса перемежаются со степными пространствами. Такая «мозаика» создаёт разные условия для почв и микроклимата, а переходы между лесом и степью хорошо заметны в природе.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часто очень плодородные, особенно чернозёмы, где растениям легче формировать урожай биомассы. Животные предпочитают открытые территории: суслики, сурки, сайгаки, жаворонки и степной орёл.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располагаются там, где летом тепло или жарко, а влаги не хватает. Поэтому доминируют травы: ковыль, типчак, полынь и разнотравье, образующие сплошной растительный покров.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полупустыни: как выживать при нехватке воды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сутки и сухая жара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осадков очень мало, а испарение велико. Днём поверхность сильно нагревается, а ночью быстро остывает, поэтому суточные изменения температуры заметны особенно резко. Такой ритм заставляет живые организмы экономить воду и уходить от перегрева.
</a:t>
            </a:r>
            <a:endParaRPr lang="en-US" sz="103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хитрыми «водными» приспособлениями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виды, которые умеют работать с ограниченной влагой: растения с длинными корнями, мелкими листьями или колючками. Эти особенности уменьшают потери воды и помогают переживать периоды засухи. Поэтому в пустыне часто видно не сплошной ковёр, а редкие «островки» зелени.
</a:t>
            </a:r>
            <a:endParaRPr lang="en-US" sz="947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и животные-«экономисты»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пустынь активнее ночью, когда тепла меньше и испарение ниже. Верблюд, тушканчик, ящерицы, змеи и скорпионы известны способностью долго обходиться без воды. В иллюстрациях уместны барханы, каменистые участки и редкие кустарники, подчёркивающие сухость.
</a:t>
            </a:r>
            <a:endParaRPr lang="en-US" sz="9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природный комплекс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взаимосвязей компонентов природы (климат → почвы → растительность → животные).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64890"/>
            <a:ext cx="456858" cy="4060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85195"/>
            <a:ext cx="456858" cy="36548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64890"/>
            <a:ext cx="456858" cy="4060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 и удаленности от него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и более влажный климат у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океанов вода медленно нагревается и медленно остывает, поэтому сезонные колебания температуры меньше. Обычно выпадает больше осадков, а погодные условия мягче даже при смене времен года.
</a:t>
            </a:r>
            <a:endParaRPr lang="en-US" sz="1287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Континентальность во внутренних районах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 от океана климат становится континентальным: лето жарче, зима холоднее, а осадков часто меньше. Воздух хуже увлажняется, поэтому природные комплексы формируются в более «сухих» условиях.
</a:t>
            </a:r>
            <a:endParaRPr lang="en-US" sz="1287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широте — разные природные комплексы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 тепла и влаги могут складываться даже на одной и той же широте. Поэтому в Евразии и Северной Америке заметны отличия между западными и внутренними районами.
</a:t>
            </a:r>
            <a:endParaRPr lang="en-US" sz="13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 горах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сменяются не только из‑за температуры: на высоте меняются увлажнение, ветровой режим и состав почв, поэтому меняется и растительность.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температура снижается примерно линейно, набор природных поясов закономерно «поднимается» выше: растения и животные вынуждены адаптироваться к холоду.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изменения температуры с высотой: ~0,6 °C на каждые 100 м (учебные географические материалы).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природные комплексы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условий на коротких расстояниях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природные комплексы меняются очень быстро на небольшом расстоянии. Рельеф меняет освещенность и прогрев, а вместе с этим меняются и влажность, и состав почв. Поэтому границы поясов бывают резкими.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массив бывает «разным» по склонам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солнечных склонах теплее и суше, а на затененных — прохладнее и влажнее. Поэтому в пределах одного горного массива можно встретить леса, луга, каменистые участки и зоны близкие к ледникам и снежникам.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долины, озера и болота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участках со слабым стоком вода движется медленно или застаивается. Из-за постоянной сырости образуется торф. Болота играют роль «накопителя» влаги и создают особые условия для растений и животных.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реки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получают больше влаги и часто обновляются после разливов. Почвы обычно более влажные и плодородные, поэтому растительность развивается пышнее, а многие животные находят удобные укрытия и корма.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 влияют на местный климат: вода медленнее нагревается и остывает. Здесь формируются устойчивые пищевые цепочки, обитают водоплавающие птицы и рыбы. Такие территории поддерживают биоразнообразие.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богатства видов в разных природных комплексах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связано с тем, сколько доступно тепла, влаги и пищи, а также насколько устойчивы условия в течение сезона. Поэтому леса поддерживают больше разных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подтверждает общий вывод: чем суровее климат и меньше влаги, тем меньше видов могут существовать. Леса получают преимущество благодаря укрытиям и более богатой среде.
</a:t>
            </a:r>
            <a:endParaRPr lang="en-US" sz="120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«относительного разнообразия» составлена по формулировкам школьного уровня (без точных измерений численности видов).
</a:t>
            </a:r>
            <a:endParaRPr lang="en-US" sz="10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347" y="1599680"/>
            <a:ext cx="2696639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компонентов природы в природном комплексе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работает как система: изменения одного компонента отражаются на других. Ниже показано, как климат, рельеф, воды, почвы и животные связаны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связи между климатом, водой, почвами и живыми организмами означают, что при нарушении одного звена меняется весь ландшафт и состав сообществ.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к природным комплексам, типовые школьные объяснения (география 8 класса).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природные комплексы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и строительство дорог меняют поверхность и водный режим: часть влаги уходит в дренаж, нарушается сток и усиливается местный нагрев. Из-за этого растительность меняется, а некоторые виды исчезают.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 и вырубка лесов уменьшают естественный покров почвы. Когда почва открыта, легче начинается ветровая и водная эрозия, особенно в степях, и быстрее теряются плодородные слои.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и строительство карьеров нарушают грунт и создают новые формы рельефа. Это влияет на накопление воды, химический состав стока и условия обитания, поэтому страдают и растения, и животные.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сопровождаются загрязнением воды и воздуха, а также сокращением местообитаний. В лесных районах дополнительно снижается площадь лесов и меняется микроклимат: становится суше, ветренее, меняется температура на поверхности.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организуется охрана природных комплексов
</a:t>
            </a:r>
            <a:endParaRPr lang="en-US" sz="2701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действий, основанная на учебном подходе к охране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включает арктические пустыни, тундру и лесотундру, тайгу, смешанные и широколиственные леса, степи, полупустыни, а также горные области. Поэтому природные условия отличаются по составу почв, растительности и животного мира.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природных комплексов формируется на Кавказе, Алтае, в Сибири, на Камчатке и на морских побережьях. Большая протяженность страны с севера на юг и с запада на восток усиливает различия климата.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комплексов — закономерно
</a:t>
            </a:r>
            <a:endParaRPr lang="en-US" sz="27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влага, особенности рельефа и положение относительно океана задают условия, в которых складываются природные комплексы. Широтная зональность и высотная поясность показывают закономерную смену природы, а взаимосвязь компонентов важна для бережного использования ресурсов.
</a:t>
            </a:r>
            <a:endParaRPr lang="en-US" sz="10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2026-05-11T19:10:18Z</dcterms:created>
  <dcterms:modified xsi:type="dcterms:W3CDTF">2026-05-11T19:10:18Z</dcterms:modified>
</cp:coreProperties>
</file>