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музыка: что это и зачем её слушают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оркестр, яркие темы и музыка, которая развивается как история.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возникла в Европе в XVIII веке вместе с большими оркестрами. Из коротких увертюр и пьес вырос жанр, где музыка звучит как единое, развивающееся целое.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симфония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Симфонические произведения пишутся для оркестра и обычно обходятся без пения. Их смысл раскрывается через звучание инструментов, а не через слова или сюжет.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принцип жанра — развитие темы. Одна мелодия может менять характер, переходить к другим инструментам и становиться то напряжённой, то лиричной.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симфонической музыки особенно важны контрасты темпа, громкости и тембра. Поэтому большое произведение звучит как череда разных, но связанных между собой картин.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симфонической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симфония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показывает, как обычно разворачивается музыкальная мысль в четырёх частях.
</a:t>
            </a:r>
            <a:endParaRPr lang="en-US" sz="13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Скрипки, альты, виолончели и контрабасы составляют основу оркестра. Именно они чаще всего ведут главную мелодию и создают цельность звучания.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Деревянные, медные и ударные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гобои, кларнеты, фаготы, трубы, тромбоны, валторны и ударные добавляют краски, силу и ритм. В большом оркестре может играть более ста музыкантов.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симфонического оркестра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устройству симфонического оркестра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входят в оркестр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создают основу, а остальные группы помогают менять цвет и настроение звучания.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видно, что оркестр держится на струнных, но именно остальные группы делают музыку объёмной и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работает при дворе Эстергази и получает возможность постоянно писать для оркестра, пробуя разные способы звучания и формы.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1770–1790-е годы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создаёт десятки симфоний и закрепляет четырёхчастный цикл, который становится образцом для многих композиторов.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Гайдна называют «отцом симфонии»: его ясная форма, светлый стиль и музыкальные шутки повлияли на всю последующую традицию.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— основатель классической симфонии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композиторы расширяли возможности симфонии и делали её выразительнее.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развивалась благодаря разным композиторам: одни оттачивали форму, другие усиливали эмоции и масштаб звучания.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энциклопедические материалы по истории музыки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которые изменили симфоническую музыку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симфониях Бетховена музыка стала похожа на путь героя: в ней слышны борьба, напряжение и постепенное движение к победе. Это изменило саму роль жанра.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симфония особенно известна тем, как из короткого мотива вырастает мощное и целеустремлённое произведение. Слушатель ощущает, что каждая часть ведёт к финалу.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стала новаторской из-за хора в заключении на текст Шиллера «Ода к радости». После неё симфония стала восприниматься как произведение с большой идеей.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новый масштаб симфонии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музыкальной формы по материалам по истории музыки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напряжение в симфонической музыке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хорошо видно, что симфония строится не сразу, а через постепенное усиление и контрастные эпизоды.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помогает удерживать внимание слушателя: музыка движется от спокойного начала к яркой кульминации и затем приходит к завершению.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симфонии похожа на главную мысль рассказа: она запоминается с первого раза и возвращается в разных местах произведения. Композитор может доверить её скрипкам, затем передать духовым, а потом изменить так, что знакомая мелодия зазвучит по-новому, но останется узнаваемой.
</a:t>
            </a:r>
            <a:endParaRPr lang="en-US" sz="80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мелодия, которую легко узнать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обычно совсем короткий, но именно из него вырастает целая симфоническая фраза. На нотном фрагменте можно увидеть несколько звуков, которые повторяются, сдвигаются выше или ниже и постепенно превращаются в более длинную музыкальную мысль.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маленькое зерно музыки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одна и та же тема может стать более быстрой, тихой, тревожной или торжественной. Композитор меняет ритм, высоту звуков и состав оркестра, поэтому музыка словно показывает, как одна идея проходит через разные состояния и сохраняет свой характер.
</a:t>
            </a:r>
            <a:endParaRPr lang="en-US" sz="824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меняется на глазах у слушателя
</a:t>
            </a:r>
            <a:endParaRPr lang="en-US" sz="13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мотив в симфонии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музыкальной идеи в симфонии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этапов симфонического развития и переходов между ними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немецко-австрийской традиции симфония развивалась как строгая форма с ясной логикой. У Гайдна, Моцарта и Бетховена особенно важны стройность, работа с темами и внутреннее развитие.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симфоническая школа часто опирается на широкую мелодию, сильные чувства и яркие контрасты. У Глинки, Чайковского и Римского-Корсакова слышны певучесть и образность.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Брамса и Малера симфония становится размышлением о человеке, времени и судьбе. Музыка не только звучит красиво, но и заставляет слушателя вдумываться в смысл.
</a:t>
            </a:r>
            <a:endParaRPr lang="en-US" sz="1493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и Прокофьев связали традиции прошлого с языком XX века. Благодаря таким композиторам симфония сохранила силу и стала ближе к современному слушателю.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 европейская симфонические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 музыкально-энциклопедических материалов по симфонической музыке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передает симфония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произведение может быстро переходить от спокойствия к напряжению, поэтому слушателю интересно следить за изменением образов.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впечатления дают героические и торжественные эпизоды, но именно контрасты делают симфонию живой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симфония Бетховена узнаваема по напряжённому началу и ощущению борьбы, которое проходит через всё произведение и приводит к мощному, уверенно звучащему финалу.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Бетховена выделяется хором в последней части, где музыка соединяется со словами Шиллера «Ода к радости» и приобретает особенно торжественный смысл.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Четвёртая, Пятая и Шестая симфонии Чайковского ценятся за яркие эмоции, контрасты и запоминающиеся мелодии, которые легко отличить друг от друга по характеру.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симфония Шостаковича, «Ленинградская», стала символом стойкости и исторической памяти; её часто рассматривают как одно из самых значительных оркестровых сочинений XX века.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симфонии, которые часто исполняют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симфония отличается от близких жанров академической музыки.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отличается тем, что строит крупную музыкальную мысль без обязательного вокала и без сценического 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энциклопедические материалы по истории музыки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и другие музыкальные жанры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Дирижер помогает десяткам музыкантов играть как единый коллектив: показывает темп, вступления и изменения громкости. Его жесты делают сложную партитуру понятной для всего оркестра.
</a:t>
            </a:r>
            <a:endParaRPr lang="en-US" sz="164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репетициях оркестр оттачивает точность ритма, согласованность фраз и баланс между группами инструментов. Даже небольшое движение палочки может изменить характер звучания всей симфонии.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Дирижер и работа оркестра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форм распространения симфонической музыки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симфоническая музыка сегодня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симфоническое звучание можно услышать не только в концертном зале, но и в фильмах, играх и образовательных проектах.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остаётся востребованным, потому что легко переносится в новые форматы и помогает создавать сильный эмоциональный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учит слушать внимательно: в ней важно замечать, как одна тема меняется, повторяется и звучит по-новому в разных инструментах и регистрах.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помогает почувствовать связь с историей, потому что в нём слышны эпоха, стиль композитора и представления людей о красоте, борьбе и победе.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развивает слуховую память и знакомит с оркестром, где каждый инструмент имеет свой тембр и свою роль в общем звучании.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остаётся живым, потому что классические формы продолжают вдохновлять современных авторов, а новые слушатели открывают в них сильные эмоции и яркие образы.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симфоническая музыка остается важной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показывает, как из одной темы рождается целое художественное путешествие. Она соединяет традицию и новые идеи, оставаясь понятной, сильной и по-настоящему захватывающей.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Симфония: музыка большого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2026-05-20T17:32:16Z</dcterms:created>
  <dcterms:modified xsi:type="dcterms:W3CDTF">2026-05-20T17:32:16Z</dcterms:modified>
</cp:coreProperties>
</file>