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turn: одно слово — много значений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turn — и десятки смыслов в реальной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722" y="996277"/>
            <a:ext cx="3871056" cy="3777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turn нужно знать в 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turn нужно знать в 9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часто встречается в инструкциях, диалогах и текстах. Оно помогает говорить о технике, движении, результате и просьбе о помощи, поэтому без него трудно понимать английскую речь уверенно и точно.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 глагола turn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прямом смысле turn означает «поворачивать» или «поворачиваться». Это простое действие легко увидеть на улице, в классе или во время чтения карты и инструкции.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turn left, turn right, turn around и turn the page помогают запомнить глагол через знакомые ситуации. Они показывают движение, направление и смену положения.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фразовыми глаголами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turn добавляется частица, смысл меняется. Именно поэтому один и тот же глагол может обозначать включение, изменение, возвращение или неожиданный результат.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понять буквальное значение turn, легче распознавать переносные смыслы. Такая опора помогает быстрее переводить фразы и меньше ошибаться в заданиях.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полезные сочетания с turn, которые чаще всего встречаются в школьной лексике и повседневных ситуациях.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фразовые глаголы с turn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 turn группируются по смыслу: техника, звук и движение встречаются чаще всего.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 для 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on и turn off: техника и школьная жизнь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on и turn off: техника и школьная жизнь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этих выражений помогает быстро понимать команды учителя и правила работы с техникой. Это особенно важно в кабинете информатики и на уроках с оборудованием.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часто говорят: turn on the light, turn on the computer, turn off the TV. Такие фразы встречаются в устных инструкциях и коротких диалогах.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Выключить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off означает «выключить». Его используют, когда нужно завершить работу прибора, сэкономить энергию или соблюдать правила безопасности в кабинете.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Включить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on означает «включить». Эта фраза подходит для лампы, компьютера, телефона, проектора и другого оборудования, которое запускают перед работой или уроком.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up — увеличить звук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up означает «сделать громче». Обычно это выражение употребляют со словами volume, music, TV или radio, когда нужно усилить звук.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down — уменьшить звук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down значит «сделать тише». Эта фраза помогает попросить уменьшить громкость музыки, телевизора или другого устройства, не меняя саму программу.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up иногда значит «появиться неожиданно» или «найтись». Turn down также может означать «отказать», например turn down an invitation, но это значение запоминают позже.
</a:t>
            </a:r>
            <a:endParaRPr lang="en-US" sz="1271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9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уровне прежде всего нужно уверенно узнавать значения, связанные со звуком. Они часто встречаются в аудиозаданиях, бытовых диалогах и инструкциях.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up и turn down: громче и тише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turn чаще всего связан с командами и бытовыми ситуациями, а затем — с техникой и звуком.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turn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приходится на повседневные инструкции, но переносные значения тоже заметны и нужны для чтения текстов.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 типичных контекстов употребления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9063" y="1926628"/>
            <a:ext cx="270375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around и turn back: в чем разница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Развернуться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around описывает поворот корпуса или взгляда без движения к другой точке. Человек меняет направление, но остаётся там же, где был.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обратно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back означает движение к исходной точке. Это уже не просто поворот, а возвращение назад по маршруту, дороге или тропе.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в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особенно важна в инструкциях и описаниях пути. Turn around — это смена ориентации, а turn back — отмена движения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фразового глагола с turn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шаг за шагом выбрать правильный перевод по частице и контексту.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into: превращаться во что-то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зимой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лужа во дворе быстро замерзает, и вода turns into ice. Это простой пример того, как одно состояние переходит в другое. В таком контексте turn into помогает описать изменения в природе без сложных объяснений.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 гусенице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тексте легко встретить фразу about a caterpillar that turns into a butterfly. Здесь выражение помогает показать удивительное превращение, когда внешний вид и состояние меняются полностью. Такой пример хорошо запоминается благодаря яркому образу.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изменился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turn into описывает не предмет, а ситуацию: the discussion turned into an argument. Сначала разговор был спокойным, но потом стал спором. Это показывает, что выражение подходит и для изменения событий, не только для природы.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выражения с turn показывают разные типы смысла: изменение, результат и обращение за поддержкой. Сравнение помогает не путать похожие формы.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into, turn out и turn to: три важных выражения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выражения сохраняют общий глагол turn, но частица задаёт новый смысл: от изменения к итогу и просьбе о помощи.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на основе примеров: The rain turned into snow; The test turned out easy; She turned to the teacher.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out: неожиданный результат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ещё не завершилось, и точный итог неизвестен. В таких случаях turn out помогает описать результат, который станет понятен позже.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ситуация раскрывается, выражение показывает, чем всё закончилось: оказалось ли что-то верным, сложным, простым или неожиданным.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turn out часто помогает понять финал истории, качество работы или итог экзамена, не переводя каждое слово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to: обращаться за помощью или советом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to часто употребляется, когда человек ищет поддержку у друга, учителя или родителей. Выражение подчёркивает, что помощь нужна именно от конкретного человека.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источнику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и для обращения к книге, словарю или другому источнику информации. В этом случае turn to показывает, где ищут ответ или пояснение.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трудной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особенно полезно в темах выбора и поддержки: оно помогает сказать, к кому обращаются, когда нужно принять решение, получить совет или разобраться в проблеме.
</a:t>
            </a:r>
            <a:endParaRPr lang="en-US" sz="13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два слоя употребления: конкретное движение и более абстрактные значения, которые зависят от контекста и частицы.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 переносное значение turn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встречаются не реже буквальных, поэтому для точного перевода важно читать всю фразу целиком.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презентации: примеры из outlines slides 3, 5, 8, 10, 11, 12, 13.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turn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переводят turn по отдельным словам и теряют общий смысл. Для фразовых глаголов важно читать выражение целиком и учитывать ситуацию.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 звуком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up и turn down легко перепутать, если не помнить, что одно выражение связано с увеличением громкости, а другое — с её уменьшением или отказом.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around и turn back описывают разные действия: одно означает развернуться на месте, а другое — вернуться обратно. Разница видна в самом маршруте.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out и turn to нельзя переводить без смысла всей фразы. Нужно понять, идёт ли речь о результате, помощи, изменении или другом значении.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42200" y="126457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on the light и turn off the projector часто звучат на уроках. Эти команды помогают быстро понять, что нужно сделать с техникой в кабинете.
</a:t>
            </a:r>
            <a:endParaRPr lang="en-US" sz="1087" dirty="0"/>
          </a:p>
        </p:txBody>
      </p:sp>
      <p:sp>
        <p:nvSpPr>
          <p:cNvPr id="12" name="Text 2"/>
          <p:cNvSpPr txBox="1"/>
          <p:nvPr/>
        </p:nvSpPr>
        <p:spPr>
          <a:xfrm>
            <a:off x="442200" y="1977725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turn the page встречается в учебниках и заданиях. Оно полезно, когда нужно перейти к следующей странице без лишних объяснений.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442200" y="26908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left at the corner помогает ориентироваться в городе или по дороге в школу. Такое употребление связано с движением и направлением.
</a:t>
            </a:r>
            <a:endParaRPr lang="en-US" sz="1087" dirty="0"/>
          </a:p>
        </p:txBody>
      </p:sp>
      <p:sp>
        <p:nvSpPr>
          <p:cNvPr id="14" name="Text 4"/>
          <p:cNvSpPr txBox="1"/>
          <p:nvPr/>
        </p:nvSpPr>
        <p:spPr>
          <a:xfrm>
            <a:off x="442200" y="340403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around употребляют, когда нужно развернуться на месте. Эта фраза особенно понятна в играх, поездках и командах учителя на уроке.
</a:t>
            </a:r>
            <a:endParaRPr lang="en-US" sz="1087" dirty="0"/>
          </a:p>
        </p:txBody>
      </p:sp>
      <p:sp>
        <p:nvSpPr>
          <p:cNvPr id="15" name="Text 5"/>
          <p:cNvSpPr txBox="1"/>
          <p:nvPr/>
        </p:nvSpPr>
        <p:spPr>
          <a:xfrm>
            <a:off x="442200" y="4117180"/>
            <a:ext cx="2890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диалогах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 turn делает простые разговоры более понятными: она встречается в инструкциях, просьбах и ответах дома, в школе и во время поездок.
</a:t>
            </a:r>
            <a:endParaRPr lang="en-US" sz="1087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 в повседневной речи и школьных ситуациях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выражения показывают, как один глагол меняет смысл с помощью частицы. Таблица помогает быстро увидеть перевод и тип употребления.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фразовых глаголов с turn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глаголе частица полностью меняет значение, поэтому удобнее запоминать не отдельное слово, а готовое сочетание.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презентации, сводка основных примеров с turn.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перевод turn по контексту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значение по ситуации и частицы.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основных сочетаний показывают, насколько по-разному может работать один глагол в английском языке. Это помогает быстрее узнавать значение по контексту.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выражений с turn стоит запомнить для уверенного чтения и перевода.
</a:t>
            </a:r>
            <a:endParaRPr lang="en-US" sz="2348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презентации: turn on, turn off, turn up, turn down, turn around, turn back, turn into, turn out, turn to.
</a:t>
            </a:r>
            <a:endParaRPr lang="en-US" sz="50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о фразовых глаголах с turn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turn удобнее запоминать не по отдельности, а по смысловым группам. Если видеть частьцы, контекст и ситуацию, перевод становится точным и понятным.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2026-05-31T10:19:41Z</dcterms:created>
  <dcterms:modified xsi:type="dcterms:W3CDTF">2026-05-31T10:19:41Z</dcterms:modified>
</cp:coreProperties>
</file>