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6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in Use 3: английский язык в реальной школьной жизни
</a:t>
            </a:r>
            <a:endParaRPr lang="en-US" sz="2961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уроке, переписке и повседневных ситуациях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и тот же английский звучит по-разному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разговоре, сообщении, письме и устном ответе мы выбираем разные слова, потому что меняются собеседник, цель и степень вежливости. В английском особенно важны короткие устойчивые выражения, порядок слов и уместный стиль.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речь и общение на английском уроке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включает слова, грамматику и произношение. Без этих элементов невозможно построить понятную фразу, даже если тема знакома и идея кажется простой.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 — это использование языка в конкретной ситуации: ответ у доски, вопрос учителю, просьба о помощи, короткое сообщение другу или описание картинки.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воспринимается лучше, когда фразы понятны, грамматически верны и звучат уместно. Для этого важно подбирать слова не только по смыслу, но и по тону.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восьмиклассника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важно не просто знать слова, а уметь быстро использовать их в нужной форме: в вопросе, ответе, просьбе или кратком письменном сообщении.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школьные ситуации и подходящие английские выражения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 в школе передаётся по-разному в зависимости от адресата и цели общения.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выражений зависит от того, кому мы говорим, зачем и насколько официально нужно звучать.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 общения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понятное высказывание по-английски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создания высказывания от мысли до готовой фразы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для нового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изображение рядом со словом, смысл запоминается быстрее. Так легче связать run, jump или borrow с действием, а careful и tired — с состоянием или эмоцией. Визуальная подсказка уменьшает путаницу и помогает вспомнить слово в нужный момент.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противопоставления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Подписи, значки и пиктограммы часто показывают не только предмет, но и различие между понятиями. Так проще понять пары present/past, indoor/outdoor или formal/informal. Визуальное сравнение сразу подсказывает, чем одно значение отличается от другого.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из учебника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особенно полезны, когда новая лексика связана с повседневными темами. В разделах school, hobbies, travel и daily routine картинка помогает быстрее понять содержание задания, а затем использовать слова в собственной речи и письме.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изображение: как визуальная подсказка помогает понимать английский
</a:t>
            </a:r>
            <a:endParaRPr lang="en-US" sz="20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ситуаций общения; условные доли для презентации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восьмиклассники используют английский чаще всего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встречается не только на уроке: он есть в заданиях, медиа и повседневных цифровых привычках.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работа и цифровая среда дают больше всего контактов с языком, поэтому английский становится частью ежедневного опыта.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слова-замены помогают сделать фразу точнее, естественнее и менее повторяющейся.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лексической точности — синонимы, антонимы и устойчивые сочетания — помогают говорить по-английски яснее и грамотнее.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лексике английского языка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как основа смысла в английском предложении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предложении порядок слов особенно важен: Subject + Verb + Object. Если поменять его без причины, смысл станет неясным или предложение будет звучать неправильно.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 показывают, когда происходит действие. Present Simple описывает привычки и факты, Past Simple — прошедшие события, а Future Simple — планы и предсказания.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глаголы do, does, did, be и have помогают строить вопросы, отрицания и завершённые формы. Без них многие предложения в английском звучат неестественно.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фраза может изменить значение из-за ошибки в форме глагола, окончании или порядке слов. Поэтому грамматика в английском напрямую влияет на понимание.
</a:t>
            </a:r>
            <a:endParaRPr lang="en-US" sz="11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и неформальный английский: различия в школьных примерах
</a:t>
            </a:r>
            <a:endParaRPr lang="en-US" sz="1955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по-английски звучит по-разному в зависимости от ситуации и отношений между людьми.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вариант звучит вежливее, а неформальный чаще подходит для друзей и повседневного общения.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речевого этикета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ударение и эмоции в английской речи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или 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понять, спрашивает человек или сообщает факт. В английском восходящий тон часто делает фразу вопросительной, а спокойный нисходящий — завершённой и уверенной.
</a:t>
            </a:r>
            <a:endParaRPr lang="en-US" sz="1117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под ударением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выделяет главное слово и меняет смысл высказывания. В зависимости от того, какое слово произнесено сильнее, фраза I want a new book может означать разные акценты.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передаёт удивление, радость, сомнение или недовольство даже без дополнительных комментариев. Поэтому в разговоре важно не только что сказано, но и как именно это звучит.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помогают читать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вопросительный и восклицательный знаки подсказывают интонацию при чтении. Они работают вместе с голосом и делают устную речь более понятной, выразительной и естественной.
</a:t>
            </a:r>
            <a:endParaRPr lang="en-US" sz="11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цели и виды речевой деятельности в курсе английского языка для 8 класса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навыки важны для восьмого класса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работают вместе: без словаря трудно говорить, а без грамматики — точно писать. В 8 классе особенно полезно сочетать понимание текста с умением формулировать ответ.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и writing дают основу для школьных заданий, а speaking и listening поддерживают живое общение. Vocabulary и grammar усиливают все остальные навыки.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письменный текст на английском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перед сдачей короткого письма, описания или ответа на вопрос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интернете и цифровом общении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часто используют краткие фразы, сокращения и эмодзи, чтобы писать быстрее. Но в школьных заданиях лучше выбирать полные и понятные предложения без лишних сокращений.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 в чате и в официальном письме звучит по-разному. Для друзей уместны простые формулировки, а для учителя важны вежливость и аккуратность.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 легко понять неправильно, если не хватает контекста. Поэтому в цифровом общении важно писать точно, не пропускать ключевые слова и при необходимости уточнять мысль.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английский помогает быстро получать информацию, но её нужно проверять. Особенно это важно, когда сообщение выглядит убедительно, но источник не объяснён или не указан.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или берег?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читала предложение about a walk along the bank and сначала подумала о деньгах. Но рядом стояли слова river и path, поэтому стало ясно: речь шла о берегу реки. Соседние слова быстро убрали сомнение.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встретилось слово letter. В одном задании оно означало букву, а в другом — письмо другу. Подсказкой стали слова alphabet и write, а также картинка с конвертом и листом бумаги.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 часами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present в учебнике смутило Лёву: оно напоминало и «подарок», и «настоящее время». Но рядом были слова past и future, а на полях стояла схема времён, поэтому правильный смысл определить было легко.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 значение английского слова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источников пополнения словаря школьника, 8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у школьника появляется английский словарь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дают разные типы лексики: учебную, разговорную и устойчивые выражения. Чем чаще слово встречается в разных форматах, тем лучше оно запоминается.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растёт не из одного канала, а из повседневного сочетания урока, чтения, цифрового контента и повторения. Это делает знания прочнее и разнообразнее.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понимать английскую речь и текст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76000"/>
            <a:ext cx="3950400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-s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окончание -s помогает понять, кто выполняет действие. Если его пропустить, фраза звучит неестественно и может сбить слушателя, особенно в коротком ответе.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058855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Past Simple и Present Simple перепутаны, становится неясно, когда произошло действие. Такая ошибка особенно мешает при пересказе текста или рассказе о вчерашнем дне.
</a:t>
            </a:r>
            <a:endParaRPr lang="en-US" sz="943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724880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английский порядок слов строго важен. Если поставить слова как в русском, вопрос может стать непонятным или выглядеть как случайный набор знакомых слов.
</a:t>
            </a:r>
            <a:endParaRPr lang="en-US" sz="943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390914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простые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 одних и тех же слов делает речь беднее и менее точной. Лучше заменять их синонимами, чтобы текст звучал естественнее и легче читался.
</a:t>
            </a:r>
            <a:endParaRPr lang="en-US" sz="943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056942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связок между фразами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слов and, but, because и so предложения кажутся отдельными и разрозненными. Связки помогают слушателю понять, как связаны причины, результаты и противопоставления.
</a:t>
            </a:r>
            <a:endParaRPr lang="en-US" sz="9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английские формулировки вместо слишком простых и неточных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устойчивые сочетания и более точные слова делают английскую речь грамотнее и естественнее.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 с русского часто даёт неестественные фразы. Лучше запоминать готовые сочетания и выбирать слово по смыслу, а не по дословному переводу.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302370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соединяет людей, страны и школьные темы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читать задания, статьи и краткие объяснения из разных стран. Через него школьники знакомятся с тем, как одна и та же тема описывается в разных учебных материалах.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поездке английский помогает спросить дорогу, понять указатели и вежливо обратиться за помощью. Даже простые фразы делают общение понятнее и увереннее.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легче находить песни, видео и новости из разных стран. Это помогает сравнивать традиции и замечать, что похожие мысли могут выражаться по-разному.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полезных материалов в сети публикуется на английском языке. Он открывает доступ к новостям, объяснениям и научно-популярным текстам, которые расширяют кругозор.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работает, когда слова выбраны точно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английская речь строится на трёх опорах: грамматике, словаре и уместном стиле. Если учитывать контекст и собеседника, можно говорить, писать и понимать английский точнее и увереннее.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2026-05-31T06:43:53Z</dcterms:created>
  <dcterms:modified xsi:type="dcterms:W3CDTF">2026-05-31T06:43:53Z</dcterms:modified>
</cp:coreProperties>
</file>