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и их роль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количества, большие функции: как ионы поддерживают жизнь клетки.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входят в состав клеточных структур и регулируют pH, заряд мембран, транспорт веществ и передачу нервных импульсов. Именно они помогают клетке сохранять устойчивость и быстро реагировать на изменения среды.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минеральных веществ в клетке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9378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натрий, калий, кальций, магний, хлор, фосфор и серу. Эти элементы присутствуют в клетке заметнее других и обеспечивают базовые процессы жизнедеятельности.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690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группы отражает не только количество вещества, но и его биологическую роль. Даже следовые элементы могут быть незаменимыми, если участвуют в ключевых клеточных механизмах.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11573" y="1233750"/>
            <a:ext cx="2304900" cy="3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йод, цинк, медь, марганец, кобальт, фтор и селен требуются в очень малых дозах, но без них нарушаются обмен веществ, ферментные реакции и регуляция многих 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как активная форма минеральных веществ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Растворённое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минералы чаще всего существуют не как твёрдые соли, а как ионы Na+, K+, Ca2+, Mg2+, Cl−, PO43− и HCO3−, свободно участвующие в обмене.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ионов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Ионная форма обеспечивает осмотические процессы, электрические свойства мембран и работу белков. Благодаря этому клетка может переносить вещества, поддерживать объём и передавать сигналы.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ионов различается внутри клетки и снаружи. Это распределение постоянно меняется через каналы, насосы и переносчики, поэтому минеральный баланс требует непрерывного контроля.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клетки и их относительная доля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элементы составляют меньшую часть массы клетки, но именно они задают её функциональную устойчивость и точность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малой доле минералы оказываются функционально незаменимыми: они поддерживают мембраны, ферменты и возбудимость.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 калий: основа мембранного потенциала
</a:t>
            </a:r>
            <a:endParaRPr lang="en-US" sz="2671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преобладает внутри клетки, а натрий — снаружи. Такое неравномерное распределение создаёт основу для электрических свойств мембраны и последующей передачи сигналов.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концентраций Na+ и K+ формирует мембранный потенциал, необходимый для работы нервных и мышечных клеток. Без него возбуждение не может возникать и распространяться нормально.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белок переносит ионы с затратой энергии АТФ: выводит натрий наружу и возвращает калий внутрь. Он поддерживает градиент, объём клетки и транспорт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ионного баланса быстро отражается на возбудимости тканей, обмене веществ и водном режиме. Поэтому работа насоса — один из ключевых механизмов клеточной стабильности.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050" y="1027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как структурный элемент и сигнальный ион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костях и зубах кальций входит в состав прочных минеральных соединений. Они придают тканям твёрдость и устойчивость к нагрузкам, обеспечивая опору и защиту организма.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кальций укрепляет клеточную стенку и помогает сохранять её прочность. Это особенно важно для роста тканей и поддержания их механической устойчивости.
</a:t>
            </a:r>
            <a:endParaRPr lang="en-US" sz="123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Ca2+ служат универсальным сигналом для клетки. Их кратковременное повышение запускает сокращение мышц, секрецию веществ и активацию ряда ферментных систем.
</a:t>
            </a:r>
            <a:endParaRPr lang="en-US" sz="116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нарушении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низкий или слишком высокий уровень Ca2+ нарушает согласованную работу клеточных процессов. Это отражается на сокращении, передаче сигналов и стабильности структур.
</a:t>
            </a:r>
            <a:endParaRPr lang="en-US" sz="1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иона от поступления до клеточного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 ионa от внешней среды до биологического ответа клетки.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667456"/>
            <a:ext cx="4022400" cy="28570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формой элемента в клетке, его функцией и последствиями дефицита.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действует в своей форме и в своей системе, но дефицит любого из них быстро нарушает клеточную работу.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вещества и их функции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фосфор в энергетическом обмене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АТФ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стабилизирует молекулу АТФ и помогает ферментам использовать её в реакциях синтеза белка, нуклеиновых кислот и других процессов, требующих энергии.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 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состав ДНК и РНК, а также фосфолипидов мембран. Он связывает энергетический обмен с хранением наследственной информации и строением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 участвуют в передаче энергии и в регуляции многих клеточных процессов. Они позволяют быстро включать и выключать биохимические реакции в нужный момент.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ростом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соединений фосфора клетка не может нормально расти, делиться и обновлять свои структуры. Поэтому фосфор необходим как для энергии, так и для наследственной программы.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перенос электронов в клетке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Цитохромы как «проводники»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часто работает не на виду, а внутри белков-переносчиков. В дыхательной цепи митохондрий оно помогает передавать электроны по ступеням реакции, где постепенно высвобождается энергия для синтеза АТФ.
</a:t>
            </a:r>
            <a:endParaRPr lang="en-US" sz="1058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кислородом и мышечной работой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гемоглобина и миоглобина железо связывает кислород и обеспечивает его доставку к клеткам. Поэтому этот элемент особенно важен для тканей, которым требуется постоянное поступление энергии, прежде всего для мышц.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у 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железо необходимо ферментам, связанным с фотосинтезом и обменом веществ. На схеме уместно показать его как часть сложной цепи, где даже небольшой ион влияет на работу целой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приводит дефицит минеральных веществ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дефицит разных элементов затрагивает разные уровни организации: от ферментов и мембран до тканей и гормональной регуляции.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последствия для энергии, возбудимости и обмена веществ; особенно чувствительны клетка, нервная система и мышечная ткань.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курса биологии; условная оценка выраженности нарушений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как кофакторы ферментов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АТФ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Mg2+ стабилизируют молекулу АТФ и помогают ферментам распознавать её как рабочий субстрат. Благодаря этому идут реакции синтеза белков, нуклеиновых кислот и других соединений.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в активном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Zn2+ входит в состав активных центров многих ферментов и помогает им точно связывать молекулы реагентов. Без него снижается скорость каталитических реакций и нарушается тонкая регуляция обмена.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медь в окислении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 и Cu участвуют в переносе электронов и окислительно-восстановительных процессах. Они особенно важны там, где клетке нужно получать энергию или преобразовывать химические вещества.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Марганец для отдельных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Mn необходим некоторым ферментным комплексам, работающим в определённых путях обмена. Хотя его требуется мало, отсутствие этого иона быстро отражается на устойчивости биохимических реакций.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Осмос, тургор и кислотно-щелочной баланс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создают разницу концентраций по обе стороны мембраны и определяют движение воды. Поэтому ионный состав клетки напрямую связан с её водным балансом и объёмом.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ионы помогают удерживать воду в вакуоли, создавая тургор. Именно он поддерживает упругость листьев, молодых побегов и других тканей растения.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H+, HCO3−, фосфаты и белки-буферы удерживают pH цитоплазмы в узких пределах. Такая стабильность нужна, чтобы ферменты сохраняли форму и работали без сбоев.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смещение pH меняет свойства белков и скорость реакций. Поэтому минеральные вещества участвуют не только в строении клетки, но и в поддержании её химической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942133"/>
            <a:ext cx="4336500" cy="10394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у растений и 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особенно важны для двух групп организмов и какие функции они выполняют в клетках и тканях.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сильнее выражена связь с тургором и фотосинтезом, у животных — с нервной регуляцией, кроветворением и костной тканью.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минеральные вещества попадают в клетку и используются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ионов от внешней среды до клеточных процессов и их удаления из избытка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минерального баланса и его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ионов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минералов снижается активность ферментов, хуже передаются импульсы и нарушается водный баланс клетки. В результате замедляются рост, деление и восстановление тканей.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тоже опасен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концентрация отдельных ионов может становиться токсичной, повреждать мембраны и нарушать работу белков. Для клетки важна не только достаточность, но и точная дозировка.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концентрация минералов выходит за пределы нормы, меняется скорость биохимических реакций. Это отражается на синтезе энергии, транспорте веществ и устойчивости клеточных структур.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среды и клеток должен поддерживаться очень точно. Поэтому организм использует механизмы всасывания, переноса, накопления и выведения веществ.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минеральных веществ в повседневном питании
</a:t>
            </a:r>
            <a:endParaRPr lang="en-US" sz="2259" dirty="0"/>
          </a:p>
        </p:txBody>
      </p:sp>
      <p:sp>
        <p:nvSpPr>
          <p:cNvPr id="11" name="Text 1"/>
          <p:cNvSpPr txBox="1"/>
          <p:nvPr/>
        </p:nvSpPr>
        <p:spPr>
          <a:xfrm>
            <a:off x="387001" y="9987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остаются одним из самых известных источников кальция. Этот элемент особенно важен для костной ткани, а также для нормальной работы мышц и клеточных сигналов.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387001" y="38342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pPr algn="l" indent="0" marL="0">
              <a:lnSpc>
                <a:spcPct val="100000"/>
              </a:lnSpc>
              <a:buNone/>
            </a:pPr>
            <a:r>
              <a:rPr lang="en-US" sz="3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поступает из мяса, печени и некоторых круп. В клетках оно связано с переносом кислорода и электронов, поэтому его дефицит быстро отражается на энергии организма.
</a:t>
            </a:r>
            <a:endParaRPr lang="en-US" sz="951" dirty="0"/>
          </a:p>
        </p:txBody>
      </p:sp>
      <p:sp>
        <p:nvSpPr>
          <p:cNvPr id="13" name="Text 3"/>
          <p:cNvSpPr txBox="1"/>
          <p:nvPr/>
        </p:nvSpPr>
        <p:spPr>
          <a:xfrm>
            <a:off x="2517301" y="99870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
</a:t>
            </a:r>
            <a:pPr algn="l" indent="0" marL="0">
              <a:lnSpc>
                <a:spcPct val="100000"/>
              </a:lnSpc>
              <a:buNone/>
            </a:pPr>
            <a:r>
              <a:rPr lang="en-US" sz="3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рыба и йодированная соль помогают получать йод. Он необходим для гормонов щитовидной железы, а значит, влияет на скорость обмена веществ и развитие.
</a:t>
            </a:r>
            <a:endParaRPr lang="en-US" sz="974" dirty="0"/>
          </a:p>
        </p:txBody>
      </p:sp>
      <p:sp>
        <p:nvSpPr>
          <p:cNvPr id="14" name="Text 4"/>
          <p:cNvSpPr txBox="1"/>
          <p:nvPr/>
        </p:nvSpPr>
        <p:spPr>
          <a:xfrm>
            <a:off x="387001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Орехи, бобовые и цельные злаки помогают восполнять магний. Он нужен ферментам, поэтому его поступление связано не только с питанием, но и с устойчивостью обмена.
</a:t>
            </a:r>
            <a:endParaRPr lang="en-US" sz="939" dirty="0"/>
          </a:p>
        </p:txBody>
      </p:sp>
      <p:sp>
        <p:nvSpPr>
          <p:cNvPr id="15" name="Text 5"/>
          <p:cNvSpPr txBox="1"/>
          <p:nvPr/>
        </p:nvSpPr>
        <p:spPr>
          <a:xfrm>
            <a:off x="2517297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
</a:t>
            </a:r>
            <a:pPr algn="l" indent="0" marL="0">
              <a:lnSpc>
                <a:spcPct val="100000"/>
              </a:lnSpc>
              <a:buNone/>
            </a:pPr>
            <a:r>
              <a:rPr lang="en-US" sz="3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особенно много в овощах, фруктах и картофеле. Он поддерживает работу возбудимых тканей и помогает клеткам сохранять правильный ионный баланс.
</a:t>
            </a:r>
            <a:endParaRPr lang="en-US" sz="984" dirty="0"/>
          </a:p>
        </p:txBody>
      </p:sp>
      <p:sp>
        <p:nvSpPr>
          <p:cNvPr id="16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следовые элементы имеют большое значение
</a:t>
            </a:r>
            <a:endParaRPr lang="en-US" sz="2466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этих элементов нужно очень мало, они включаются в гормональную регуляцию, антиоксидантную защиту и работу ферментов на решающих этапах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доля массы не означает малую роль: дефицит следовых элементов быстро нарушает тонкую клеточную регуляцию.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школьному курсу биологии; условная схема значимости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 — малая доля, большой эффект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присутствуют в клетке в небольших количествах, но именно они задают осмотический баланс, активность ферментов, передачу сигналов и устойчивость жизненно важных процессов. Поэтому их дефицит или избыток быстро отражается на здоровье организма.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2026-06-01T15:21:41Z</dcterms:created>
  <dcterms:modified xsi:type="dcterms:W3CDTF">2026-06-01T15:21:41Z</dcterms:modified>
</cp:coreProperties>
</file>