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соединительные ткани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защита органов через разнообразные соединительные ткани.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значение изучения соединительных тканей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немецкие учёные отделили соединительные ткани как важную часть организма. Они обеспечивают структуру, транспорт веществ и восстановление тканей, необходимы для нормальной работы органов у всех животных.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соединительных тканей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волокон в соединительной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Коллагеновые волокна придают тканям прочность, а эластичные обеспечивают гибкость. Ретикулиновые волокна создают сетчатую поддержку для клеток, обеспечивая стабильность и упругость тканей.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Межклеточное вещество — заполнитель и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аморфное вещество заполняет пространство между волокнами и клетками. Оно обеспечивает транспорт питательных веществ и удаление продуктов обмена, поддерживает форму и объем ткани.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разнообразие в соединительных тканях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соединительной ткани отличаются формой и функциями, включая фибробласты, макрофаги и жировые клетки. Это разнообразие поддерживает разные функции ткани: от синтеза до иммунной защиты.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5450" y="1412650"/>
            <a:ext cx="3560000" cy="213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соединительных тканей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ключевых характеристик основных типов соединительных тканей и их функций.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ткани имеет индивидуальные клетки и межклеточное вещество, образующие уникальные функциональные свойства.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анатомии и гистологии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соединительной ткани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Фибробласты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коллаген и другие волокна, формируют межклеточное вещество, обеспечивая структуру ткани.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Макрофаги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Занимаются защитой организма, поглощая вредные частицы и бактерии, участвуют в иммунном ответе.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Накопляют жиры, обеспечивают энергетический резерв и теплоизоляцию организма.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Плазматические клетки и лейкоциты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иммунных реакциях, производя антитела и борясь с инфекциями.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соединительных и других тканей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Гистологические исследования,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ткани содержат значительно больше межклеточного вещества, что обеспечивает их специфические функции по поддержке и транспорту.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объем межклеточного вещества отличает соединительные ткани от эпителиальных и мышечных, способствуя их роли в структуре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соединительная ткань: строение и функции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рыхлой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соединительная ткань включает разнообразные клетки, такие как фибробласты, макрофаги и жировые клетки. Она имеет развитую сеть кровеносных сосудов, поддерживающих питательные процессы.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ткань заполняет пространство между органами, обеспечивает их гибкость и подвижность, а также поддерживает капилляры, доставляющие кислород и питательные вещества.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соединительная ткань в организме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прочность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соединительная ткань состоит из плотно переплетённых коллагеновых волокон. Такая организация придаёт ей высокую прочность, что важно для формирования связок и сухожилий.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использования — ахиллово сухожилие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Ахиллово сухожилие соединяет мышцы голени с пяточной костью. Оно выдерживает значительные нагрузки благодаря плотной структуре соединительной ткани.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ткань: функции и обмен веществ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выступает как главный запас энергии организма. Адипоциты аккумулируют липиды, обеспечивая защиту от голода и физической нагрузки.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она теплоизолирует тело, снижая потери тепла, и регулирует обмен веществ через гормоны, такие как лептин, влияющий на аппетит и энергообмен.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ткань: особенности строения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костная ткань содержит клетки-остеоциты, расположенные в минеральном матриксе, что обеспечивает её прочность и упругость при нагрузках.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сочетание кальция, фосфора и коллагеновых волокон создаёт каркас для мышц и органов, позволяющий осуществлять скелетные движения и защищать внутренние структуры.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 и её роль у животных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состав хряща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 состоит из специализированных клеток — хондроцитов, окружённых плотным межклеточным веществом. В ней преобладают эластичные и коллагеновые волокна, что придаёт ткани упругость и прочность.
</a:t>
            </a:r>
            <a:endParaRPr lang="en-US" sz="1163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значение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 формирует нос, ушные раковины и суставные поверхности костей, обеспечивая гибкость и амортизацию. Питание клеток происходит через диффузию, так как ткань не имеет сосудов.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жидкая соединительная ткань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 от лёгких к тканям и углекислый газ обратно к лёгким. Плазма транспортирует питательные вещества и гормоны, обеспечивая жизнедеятельность клеток по всему телу.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функции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в крови борются с инфекциями, а тромбоциты обеспечивают свертывание при повреждениях сосудов. Кровь поддерживает стабильность внутренней среды организма.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72722"/>
            <a:ext cx="4389600" cy="17752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костной и хрящевой ткани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характеристики костной и хрящевой ткани по клеточному составу, структуре и функциям.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обеспечивает прочную опору благодаря минерализации и сосудам, в то время как хрящевая ткань уступает по прочности, но обладает высокой эластичностью и гибкостью.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человека. Учебное пособие, 2020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соединительных тканей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восстановления составляют активное деление фибробластов, которые создают и восстанавливают межклеточное вещество. Это позволяет тканям быстро реагировать на повреждения.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заживлении формируются новые волокна, а клетки мигрируют к повреждённым участкам. Примером служит восстановление кожи после царапин и небольших ушибов.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типов соединительных тканей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физиология, 2022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принадлежит рыхлой соединительной ткани и крови, которые активно функционируют в организме человека.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значимость рыхлой ткани и крови для поддержания структуры и обмена веществ, в то время как костная и хрящевая ткани занимают меньшую часть.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функция проявляется в формировании скелета и обеспечении прочной опоры органам и мышцам.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осуществляется кровью и лимфой, обеспечивая клетки питательными элементами и удаление продуктов обмена.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регенерация поддерживают целостность органов, обеспечивают иммунную защиту и восстановление после повреждений.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соединительных тканей в организме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веществ через соединительные ткани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обмена между кровью и тканями через рыхлую соединительную ткань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соединительных тканей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склеродермии и ревматоидном артрите нарушается структура соединительных тканей, что приводит к воспалению, боли и ограничению движений.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Остеопороз снижает прочность костей, повышая риск переломов и ухудшая защитные функции организма, что снижает качество жизни больных.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соединительных тканей помогает врачам и биологам разрабатывать эффективные методы лечения травм и заболеваний.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соединительных тканей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формирования и роста костей особенно актуален у подростков в период активного развития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знание важно для ветеринарии, так как у животных соединительная ткань имеет сходные функции и строение.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регенерации и трансплантации базируются на понимании свойств разных типов соединительных тканей.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ткани — основа здоровья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ткани обеспечивают прочность, гибкость и защиту органов, играя ключевую роль в жизнедеятельности. Их изучение помогает предотвращать заболевания и поддерживать здоровье организма.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2026-05-07T10:30:39Z</dcterms:created>
  <dcterms:modified xsi:type="dcterms:W3CDTF">2026-05-07T10:30:39Z</dcterms:modified>
</cp:coreProperties>
</file>