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и её значение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вычитание помогает сравнивать, считать и находить ответ.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вокруг нас каждый день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прячется в карманных счётах: в игрушках, конфетах, карандашах, шагах и времени до конца урока. Стоит что-то съесть, подарить или потерять — и сразу нужна разность.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— это число, которое остаётся после того, как один набор уменьшают.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Математический пример из темы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ответ в примере 9 − 4 = 5, полученный после вычитания.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вычитания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Уменьшаемое — это число, которое было сначала. Оно показывает, с какого количества мы начинаем и от чего считаем уменьшение.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Вычитаемое — это число, которое убирают, дарят, съедают или теряют. Именно оно говорит, сколько предметов исчезло из исходного количества.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— это результат вычитания. Она показывает, сколько осталось после действия и помогает сразу увидеть ответ без лишних догадок.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на картинке с предметами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 на тарелке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было семь яблок, а два убрали в корзинку. Остаётся пять — и это легко увидеть глазами. Такой способ особенно удобен, когда числа пока хочется не только считать, но и буквально «смотреть руками глазами».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 в башне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строил башню из восьми кубиков, но три кубика пришлось убрать. После этого башня стала ниже, а осталось пять кубиков. Картинка помогает понять, что разность — это новое количество после уменьшения.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 в тетради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нарисовать кружки, часть закрасить или зачеркнуть, вычитание становится очень наглядным. Сразу видно, сколько было сначала, сколько убрали и сколько осталось. Это отличный помощник для первоклассника и его терпеливого карандаша.
</a:t>
            </a:r>
            <a:endParaRPr lang="en-US" sz="10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разность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читаем условие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понять, о чём говорится в задаче, и найти все числа. Это помогает не перепутать предметы, время или очки.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Выполняем вычитание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 пример и находим ответ. Получившееся число и есть разность — итог уменьшения.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Определяем, что убрали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Смотрим, какое число было сначала и что из него исчезло. Так становится ясно, от какого количества будем отнимать.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сложением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Добавляем вычитаемое к разности. Если снова получаем уменьшаемое, значит, ответ найден верно.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сравнивают числа, разность показывает расстояние между ними. Это помогает быстро ответить, кто больше и на сколько.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Математический пример из темы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показывают, на сколько 10 больше 7 в примере 10 − 7 = 3.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и вопрос «на сколько меньше»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узнать, на сколько одно число меньше другого, сначала находят большее число. Потом отнимают меньшее и получают разность — аккуратный ответ без лишних шагов.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6 меньше 9 на 3, потому что 9 − 6 = 3. Такой способ удобен, когда числа сравнивают по предметам, баллам или шагам.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помогает увидеть, чем одно количество отличается от другого. Она превращает сравнение в понятное вычитание — почти как математический переводчик.
</a:t>
            </a:r>
            <a:endParaRPr lang="en-US" sz="9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решать задачу на разность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решения простой задачи на вычитание для младших школьников.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450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2025" y="1789450"/>
            <a:ext cx="239400" cy="239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в задачах про игрушки и карандаши
</a:t>
            </a:r>
            <a:endParaRPr lang="en-US" sz="2012" dirty="0"/>
          </a:p>
        </p:txBody>
      </p:sp>
      <p:sp>
        <p:nvSpPr>
          <p:cNvPr id="7" name="Text 2"/>
          <p:cNvSpPr txBox="1"/>
          <p:nvPr/>
        </p:nvSpPr>
        <p:spPr>
          <a:xfrm>
            <a:off x="26162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 в пенале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пенале было десять карандашей, а четыре отдали, разность показывает, что осталось шесть. Так легко увидеть, как уменьшается число предметов.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59200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 в коробке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 восьми кубиков три забрали, остаётся пять. Разность помогает посчитать, сколько игрушек ещё лежит в коробке и не потерялось по дороге.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85677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Игровой счёт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играх разность показывает, сколько предметов или очков исчезло после хода. Это делает задачу короткой, понятной и совсем не страшной.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прошло 20 минут из 45, разность помогает быстро узнать, сколько времени ещё впереди. Это простой способ считать время без путаницы.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примера из презентации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минут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осталось до конца урока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на числовом отрезке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1283375" y="122717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Ставим точки на отрезке
</a:t>
            </a:r>
            <a:pPr algn="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отмечаем два числа на числовом отрезке. Так видно, откуда начинается счёт и где находится большее число.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76075" y="209147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шаги между числами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считаем переходы от меньшего числа к большему. Каждый шаг показывает одну единицу разности между точками.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283375" y="2977901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Получаем ответ
</a:t>
            </a:r>
            <a:pPr algn="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шагов и есть разность. Например, между 3 и 7 четыре шага, значит разность равна 4.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разности сложением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после вычитания нужно прибавить вычитаемое к найденной разности. Если ответ верный, получится уменьшаемое. Такой способ помогает не пропустить ошибку и спокойно проверить себя.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после 14 − 6 = 8 проверяем: 8 + 6 = 14. Если сумма совпала, значит разность найдена правильно, и можно смело двигаться дальше.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8544" y="1405400"/>
            <a:ext cx="179813" cy="20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3066545"/>
            <a:ext cx="233700" cy="1869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1594" y="1405400"/>
            <a:ext cx="179813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4650" y="3066545"/>
            <a:ext cx="233700" cy="18696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подсказывают вычитание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«Осталось»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показывает, что часть предметов убрали, съели или отдали. Чтобы узнать, сколько осталось, нужно найти разность.
</a:t>
            </a:r>
            <a:endParaRPr lang="en-US" sz="1137" dirty="0"/>
          </a:p>
        </p:txBody>
      </p:sp>
      <p:sp>
        <p:nvSpPr>
          <p:cNvPr id="9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 сколько больше»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нужно сравнить два числа и узнать, какая между ними разница. Ответом становится результат вычитания большего числа и меньшего.
</a:t>
            </a:r>
            <a:endParaRPr lang="en-US" sz="1137" dirty="0"/>
          </a:p>
        </p:txBody>
      </p:sp>
      <p:sp>
        <p:nvSpPr>
          <p:cNvPr id="10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«Стало меньше»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фраза говорит об уменьшении количества. Сначала было больше, потом число уменьшилось, значит нужен пример на вычитание.
</a:t>
            </a:r>
            <a:endParaRPr lang="en-US" sz="1137" dirty="0"/>
          </a:p>
        </p:txBody>
      </p:sp>
      <p:sp>
        <p:nvSpPr>
          <p:cNvPr id="11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 сколько меньше»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тоже ведут к разности. Сначала выбирают большее число, потом меньшее, чтобы понять, чем они отличаются.
</a:t>
            </a:r>
            <a:endParaRPr lang="en-US" sz="113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нахождении разности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вычитают не то число и получают неверный ответ. Чтобы не ошибиться, нужно внимательно читать условие и смотреть, что именно убрали.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начинать считать от меньшего числа. При вычитании важно помнить: сначала берут большее число, а потом уменьшают его.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забывают, что ответ нужно проверить. Проверка сложением занимает немного времени, зато сразу показывает, верно ли найдена разность.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Бывает, что числа переписывают невнимательно. Поэтому полезно ещё раз посмотреть на запись и только потом считать, как настоящий математический детектив.
</a:t>
            </a:r>
            <a:endParaRPr lang="en-US" sz="9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в игре: кто ведёт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на табло без лишних слов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короткого матча у одной команды 12 очков, а у другой 9. Достаточно найти разность, чтобы понять, кто впереди и на сколько. Такой счёт читается быстро, словно табло подмигнуло: «Я всё покажу!»
</a:t>
            </a:r>
            <a:endParaRPr lang="en-US" sz="1102" dirty="0"/>
          </a:p>
        </p:txBody>
      </p:sp>
      <p:sp>
        <p:nvSpPr>
          <p:cNvPr id="7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очки меняются по ходу игры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настольной игре один игрок набрал 15 очков, а другой — 11. Разность равна 4, и сразу видно, насколько лидер опережает соперника. Это помогает детям следить за игрой и не теряться в подсчёте.
</a:t>
            </a:r>
            <a:endParaRPr lang="en-US" sz="110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разность находят по шагам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25" y="989055"/>
            <a:ext cx="2784600" cy="140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уменьшение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из числа убирают первую часть. Например, из 15 вычитают 3, и становится 12.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432762" y="3396875"/>
            <a:ext cx="2784600" cy="140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уменьшение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убирают ещё одну часть. Если из 12 вычесть 2, получится 10. Так разность находят постепенно.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599725" y="989055"/>
            <a:ext cx="2784600" cy="140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цепочку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шага вычитания можно прочитать как одно действие по частям: 15 − 3 − 2 = 10. Такой способ удобен для коротких цепочек.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разность важна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нужна в задачах про покупки, очки, шаги и время. Везде, где что-то убрали или осталось, работает вычитание.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учит проверять себя и замечать связь между числами. Это делает первые шаги в математике более понятными и уверенными.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помогает быстро сравнивать числа и понимать, чем одно количество отличается от другого. Без неё трудно ответить на вопрос «на сколько».
</a:t>
            </a:r>
            <a:endParaRPr lang="en-US" sz="9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25" y="1798083"/>
            <a:ext cx="249900" cy="2221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8025" y="1789450"/>
            <a:ext cx="17955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5325" y="1798083"/>
            <a:ext cx="249900" cy="22213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повторение темы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вычитания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— это ответ, который получается после вычитания. Она показывает, какое число вышло в конце действия.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помогает понять, сколько стало меньше и сколько предметов осталось после того, как часть убрали.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Найденную разность удобно проверять сложением. Если сумма совпадает с исходным числом, значит решение верное.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встречается в задачах про игрушки, карандаши, время, счёт и сравнение предметов. Она нужна почти каждый день.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— помощник в каждом простом примере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показывает, сколько убрали, что осталось и на сколько числа отличаются. Если помнить это правило, задачи становятся понятными, а вычитание — совсем не страшным.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2026-05-20T12:20:33Z</dcterms:created>
  <dcterms:modified xsi:type="dcterms:W3CDTF">2026-05-20T12:20:33Z</dcterms:modified>
</cp:coreProperties>
</file>