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тучки по Европе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тучка летит над Европой и встречает чудеса погоды.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море, горы и разная погода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— это часть света, где рядом живут моря, горы, леса и равнины. Поэтому в разных странах погода меняется очень быстро: тучка за день успевает увидеть и солнце, и дождь, и снег.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облака над океаном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Тучка растёт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небе собирается много водяного пара, тучка становится крупной и серой. Она похожа на мягкое одеяло, которое кто-то аккуратно расправил над морем.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у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побережья дожди идут чаще, чем далеко в глубине суши. Океан приносит много влаги, и облака быстро набирают силу, чтобы потом пролиться дождём.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тучка начинает своё путешествие: она набирает воду над океаном и летит дальше над Европой, наблюдая, как меняется погода на суше.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океаном вода постоянно испаряется, поэтому воздух здесь очень влажный. Из такого воздуха легко появляются большие облака, которые тихо плывут к берегу.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Испания: солнце, жаркие дни и редкий дождь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Жаркое небо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Испании тучка часто видит яркое солнце и сухую землю. Летом здесь долго держится тёплая погода, а небо остаётся почти без облаков.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капли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 летом бывают нечасто, поэтому тучка здесь особенно заметна. Если она всё же приносит влагу, растения радуются ей как долгожданному гостю.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Оливковые рощи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полями и оливковыми рощами тучка летит очень высоко. Внизу видны белые домики и жёлтые поля, будто кто-то раскрасил пейзаж красками.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 Испании обычно сухой и тёплый. Тучка чувствует, что ей приходится лететь быстрее, потому что ветер помогает ей двигаться дальше.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путь тучки к Парижу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над Францией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Тучка прилетает над страной и видит, как солнце освещает поля и дома. Утром погода кажется спокойной и почти летней.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меняется небо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полудню облака собираются плотнее, и может начаться короткий дождь. Во Франции такие перемены случаются часто, будто небо любит сюрпризы.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в облаках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Тучка подлетает к Парижу и замечает Эйфелеву башню, парки и широкие улицы. Город выглядит особенно красивым под светлым дождевым небом.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и север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Франции чаще сыро, а на юге теплее и тише. Тучка замечает, как одна и та же страна может быть совсем разной.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тучка превращается в дождь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в природе: от нагревания солнцем до возвращения в реки, почву и моря.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352" y="180597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46292"/>
            <a:ext cx="719700" cy="63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Альпы: тучка встречает снег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воздух намного холоднее, чем в долинах. Поэтому тучка здесь часто приносит не дождь, а лёгкие снежинки, которые кружатся, словно танцуют.
</a:t>
            </a:r>
            <a:endParaRPr lang="en-US" sz="814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вершины Альп покрыты белым снегом. Они выглядят как огромные сахарные шапки, которые тучка аккуратно оставила на горах.
</a:t>
            </a:r>
            <a:endParaRPr lang="en-US" sz="875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весной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весна, снег начинает таять. Вода стекает вниз и наполняет реки, помогая им бежать быстрее и становиться полнее.
</a:t>
            </a:r>
            <a:endParaRPr lang="en-US" sz="875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вода нужна растениям, животным и людям. Тучка словно хранит её в горах, а потом постепенно возвращает в долины.
</a:t>
            </a:r>
            <a:endParaRPr lang="en-US" sz="8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Италия: море, каналы и тёплый воздух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Тучка над Венецией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Тучка летит над узкими каналами и видит лодки, которые скользят по воде почти без шума. Старинные дома отражаются в волнах, а солнечный свет делает город особенно ярким. В Италии даже облака кажутся чуть более нарядными.
</a:t>
            </a:r>
            <a:endParaRPr lang="en-US" sz="885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у Средиземного моря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морем воздух тёплый и мягкий, а солнце светит долго. Тучка замечает пляжи, прибрежные города и спокойные волны, которые лениво плещутся у берега. Здесь лето любит задерживаться подольше.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города и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Италии тучка видит башни, площади и узкие улицы, где гуляют люди. Зимой здесь обычно мягче, чем на севере Европы, поэтому путешествие проходит без сильного холода и суровых метелей.
</a:t>
            </a:r>
            <a:endParaRPr lang="en-US" sz="94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аккуратные дожди и зелёные леса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1365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дожди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часто идут спокойные дожди, особенно весной и осенью. Они не пугают, а скорее помогают земле отдохнуть и напиться водой.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13650" y="3064652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Тучка поливает леса, где растут ели, дубы и буки. От влаги деревья выглядят очень живыми, а лес кажется густым и шумным.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9890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воздух становится чистым и прохладным. Тучка замечает, как трава блестит каплями, а прогулка по улице кажется особенно приятной.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8900" y="306465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 сады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Дождевая вода нужна полям и садам. Благодаря ей хлеб растёт лучше, а деревья и кусты чувствуют себя бодро, будто умылись после долгого дня.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Нидерланды: ветер, каналы и цветы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74600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Ветреная 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Нидерландах тучка часто летит низко и быстро. Ветер помогает ей двигаться над каналами, полями и городами, где всё кажется аккуратным и светлым.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80816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дождь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нередко идёт тихий дождь, который не мешает прогулкам. Он понемногу наполняет землю влагой и делает воздух свежим, как после умывания.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4175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Тюльпаны и влажность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влажному климату хорошо растут тюльпаны. Тучка радуется, что её капли помогают цветам становиться яркими и красивыми, будто маленькими огоньками.
</a:t>
            </a:r>
            <a:endParaRPr lang="en-US" sz="1095" dirty="0"/>
          </a:p>
        </p:txBody>
      </p:sp>
      <p:sp>
        <p:nvSpPr>
          <p:cNvPr id="12" name="Text 5"/>
          <p:cNvSpPr txBox="1"/>
          <p:nvPr/>
        </p:nvSpPr>
        <p:spPr>
          <a:xfrm>
            <a:off x="6475325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Нидерландах небо быстро меняется от серого к голубому. Тучка наблюдает за этим и понимает, что даже капризная погода может быть очень красивой.
</a:t>
            </a:r>
            <a:endParaRPr lang="en-US" sz="10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тучка слушает морской ветер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над зелёными холмами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Тучка плывёт низко над холмами и видит, как влажный ветер шевелит траву. Под ней тянутся аккуратные поля, а вдали мелькают старые каменные замки. Иногда с неба падает мелкий дождь, будто кто-то тихо постукивает по крыше.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под серым небом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тучка замечает красный автобус, узкие улицы и высокие башни. Воздух здесь прохладный и сырой, поэтому облака часто задерживаются над крышами. Люди идут с зонтами, а тучка довольна: ей есть кого немного пощекотать каплями.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Берег, где пахнет морем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моря тучка чувствует солёный воздух и сильный ветер. Волны бегут к берегу, а небо быстро меняется от светлого к серому. Здесь туман может появиться почти незаметно, и тогда весь пейзаж становится мягким, как в сказке.
</a:t>
            </a:r>
            <a:endParaRPr lang="en-US" sz="8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8100" y="447892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44325" y="202033"/>
            <a:ext cx="3750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Скандинавия в течение года
</a:t>
            </a:r>
            <a:endParaRPr lang="en-US" sz="2187" dirty="0"/>
          </a:p>
        </p:txBody>
      </p:sp>
      <p:sp>
        <p:nvSpPr>
          <p:cNvPr id="9" name="Text 2"/>
          <p:cNvSpPr txBox="1"/>
          <p:nvPr/>
        </p:nvSpPr>
        <p:spPr>
          <a:xfrm>
            <a:off x="5235225" y="151381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приходит первой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ложится на крыши, дороги и леса. День становится очень коротким, а тучка приносит метель и холодный ветер.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35228" y="1189056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будит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светит дольше, и снег начинает таять. Ручьи бегут быстрее, а деревья и травы постепенно оживают.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35228" y="2226731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белые ночи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долго остаётся светлым, даже поздно вечером. Тучка отдыхает чаще, а природа быстро растёт и зеленеет.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35228" y="3264406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меняет пейзаж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становится прохладным, и приходят дожди. Леса темнеют, а тучка снова напоминает, что скоро вернётся зима.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рядом стоят горы, море и острова, поэтому погода может меняться очень быстро: в одном месте идёт гроза, а в другом уже светит солнце.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Balkan Peninsula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 и территорий обычно относят к Балканскому полуострову.
</a:t>
            </a:r>
            <a:endParaRPr lang="en-US" sz="195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день среди греческих островов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дома у синего моря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Тучка плывёт над островом и замечает белые домики, узкие дорожки и яркие цветы у стен. Солнце греет камни, а море блестит так сильно, что хочется зажмуриться. Дождь здесь бывает редко, поэтому каждый облачный гость сразу заметен.
</a:t>
            </a:r>
            <a:endParaRPr lang="en-US" sz="843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Оливковые деревья на склоне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пологом холме тучка видит оливковые рощи и тонкие кипарисы. Воздух тёплый и сухой, а земля пахнет летом. Облако проходит тихо, чтобы не потревожить пчёл и не спрятать надолго яркое синее небо.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над каменистым берегом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берега тучка слушает плеск волн и свист ветра между скалами. Лодки покачиваются у причала, а над водой кружат чайки. Здесь природа выглядит светлой и спокойной, хотя солнце умеет жарко напоминать о себе.
</a:t>
            </a:r>
            <a:endParaRPr lang="en-US" sz="94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тучки по временам года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меняются осадки и состояние облака в разные сезоны Европы.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тучка нужна природе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расти растениям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хлеб, овощи, фрукты и лесные деревья получают влагу. Без неё листья вяли бы быстрее, а почва становилась бы сухой и твёрдой.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Охлаждает жаркие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закрывают солнце и делают воздух мягче. Это полезно летом, когда растениям и людям нужен отдых от сильной жары и сухости.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 не было облаков и осадков, многие места стали бы пустынными. Тучка помогает сохранять зелёные поля, леса и домики животных.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Наполняет воду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Тучка приносит дождь в реки, озёра и землю. Благодаря этому вода снова попадает туда, где она нужна растениям, животным и людям каждый день.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тучка замечает в дороге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где прячется снег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высоты тучка видит острые вершины, ледники и узкие долины. В таких местах воздух холоднее, поэтому на склонах дольше лежит снег. Рядом могут шуметь водопады, которые питаются таянием льда и снега.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леса и большие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равнинами тучка замечает ровные поля, тёмные леса и дороги, которые тянутся к городам. Мосты, башни и крыши домов выглядят с неба очень аккуратно. Иногда тучка спускает пару капель, чтобы всё не казалось слишком серьёзным.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Берега, лодки и маяки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моря тучка смотрит на лодки, маяки и длинные набережные. Ветер треплет волны и быстро гонит облака дальше. Карта Европы под ними будто оживает: стрелки показывают новый путь, а капли напоминают о путешествии.
</a:t>
            </a:r>
            <a:endParaRPr lang="en-US" sz="81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Забавные открытия тучки в Европе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стране тучка просыпается под ясным небом, а уже через несколько часов видит серые облака. Европейская погода любит сюрпризы и редко спрашивает разрешения.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поливает виноградники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Тучка замечает, как мягкий дождь очень вовремя падает на поля и сады. Растения радуются, а пыль на дорогах исчезает почти как по волшебству.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укрывает горы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и в горах тучка превращает влагу в белый снег. Склоны становятся тихими и светлыми, словно кто-то укрыл их большим одеялом.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96856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совсем не скучное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один день тучка успевает увидеть и жару, и прохладу, и ветер. Каждое новое место в Европе рассказывает ей свою погодную историю.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3441" y="1200440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46" y="3274879"/>
            <a:ext cx="719700" cy="63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85" y="3246440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наблюдения тучки о Европе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теплее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Европы солнце светит сильнее и дольше. Тучка здесь чаще видит сухую землю, яркое небо и летнюю жару, которая любит задерживаться надолго.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холоднее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зимы длиннее, а воздух прохладнее. Тучка нередко приносит снег, метель и короткий день, когда свет быстро прячется за горизонтом.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моря влажнее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океаном и морем в воздухе больше влаги. Поэтому тучка чаще становится тяжёлой и серой, а дождь приходит быстрее, чем в глубине материка.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меняют погоду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высотой воздух становится холоднее, и облака ведут себя иначе. В горах тучка легко превращает дождь в снег и дольше задерживает туман над вершинами.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Тучка возвращается домой с новыми знаниями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Тучка облетела Европу, увидела разные страны и поняла, как вода путешествует по небу, морям и земле. Теперь она знает: погода везде своя, но весь мир связан одним круговоротом воды.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2026-05-25T21:38:33Z</dcterms:created>
  <dcterms:modified xsi:type="dcterms:W3CDTF">2026-05-25T21:38:33Z</dcterms:modified>
</cp:coreProperties>
</file>