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Суракту эрмектер: что это и зачем они нужны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вопросы помогают говорить, думать и получать ответы.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вопросительное предложение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не просто сообщает факт, а просит ответ. Оно может начинаться с вопросительного слова или звучать коротко и прямо. В конце обычно стоит знак вопроса.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вопроса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не сообщает новость, а обращается к собеседнику за ответом. Поэтому в нём всегда есть интерес к информации, а не просто рассказ.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вопроса можно узнать имя человека, место, время, причину или действие. Так речь становится точной и помогает быстро получить нужные сведения.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для 2 класса: «Кто пришёл?», «Где книга?», «Когда урок?». На каждый такой вопрос кто-то должен ответить.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в конце предложения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«?» показывает, что предложение спрашивает и ждёт ответа. Без него фраза может выглядеть как обычное сообщение, даже если звучит как вопрос.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и тетрадях вопросительный знак легко заметить: он похож на маленький крючок. Этот знак быстро подсказывает, где спрятался вопрос.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9243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 которых часто начинается вопрос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спросить о человеке или герое. Оно нужно, когда важно узнать, кто пришёл, говорит, играет или стучит в дверь.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спрашивают о предмете, явлении или действии. Такой вопрос подходит, когда нужно назвать вещь, событие или понять, что происходит.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спрашивает о месте. Оно помогает уточнить, где лежит книга, стоит дом, спрятан мяч или проходит нужное событие.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помогает узнать причину. Он нужен, если хочется понять, почему идёт дождь, кто опоздал или зачем понадобилось что-то сделать.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Почему?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словом спрашивают о времени. Оно удобно, когда нужно узнать день, час, порядок событий или момент, в который что-то начнётся.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вопрос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мысль превращается в вопрос и приводит к ответу.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 частицей ли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«ли» делает вопрос более спокойным и вежливым. Она помогает спросить аккуратно, без лишней категоричности, как будто говорящий осторожно уточняет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можно услышать в речи: «Пойдёшь ли ты?», «Успеем ли мы?». На них нередко отвечают коротко: «да» или «нет».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«ли» делает вопрос точнее. Она показывает, что говорящему важно узнать не длинное объяснение, а ясный и проверяемый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вопроса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вопрос обычно звучит с подъёмом голоса к концу. Даже без вопросительного слова эта интонация сразу подсказывает: сейчас не сообщение, а вопрос.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голосу легко узнать удивление, интерес или любопытство. Поэтому в живой речи вопрос слышится особенно заметно — будто он сам просит: «Ответь скорее!»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короткие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3077875"/>
            <a:ext cx="38910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узнать больше и требует подробного ответа: «Почему тает снег?», «Что ты видел по дороге?». Такой вопрос раскрывает мысль шире.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491275" y="3077875"/>
            <a:ext cx="38910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требует ответа «да» или «нет»: «Ты готов?», «Это твой пенал?». Такой вопрос удобен, когда нужно быстро проверить факт.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950" y="3239995"/>
            <a:ext cx="2715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вопросы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вопросы помогают людям понимать друг друга и не терять нить беседы. Без них разговор быстро становится слишком коротким и скучным.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и викторинах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и викторинах вопросы помогают проверить знания и подумать перед ответом. Это как маленькая проверка для внимательного ученика.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сказках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спрашивают, кто пришёл, куда идти и что будет дальше. Вопросы делают сюжет живым, а читать становится интереснее.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просьбах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вежливых обращениях вопросы помогают уточнить нужную информацию и попросить помощь. Так речь звучит доброжелательно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дома и на прогулке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слышны каждый день: на уроке, за завтраком и во дворе. Они помогают быстро узнать нужную информацию. Ребёнок спрашивает, а собеседник отвечает.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легко заметить в учебнике, в разговоре с родителями и в играх. Поэтому тема вопросительных предложений близка и понятна каждому второкласснику.
</a:t>
            </a:r>
            <a:endParaRPr lang="en-US" sz="1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вопрос от сообщения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просто рассказывает о событии, предмете или действии. Оно не ждёт ответа и чаще всего заканчивается точкой.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наоборот, обращён к собеседнику. Он просит сообщить нужные сведения и обычно заканчивается вопросительным знаком.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«Мальчик читает.» и «Мальчик читает?». Слова почти одинаковые, но смысл разный: в первом случае мы сообщаем, во втором — спрашиваем.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перепутать, нужно смотреть на смысл предложения и на знак в конце. Если нужен ответ, перед нами вопрос.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вопрос ли это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понять, является ли предложение вопросительным и не перепутать его с сообщением.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в коротких вопросах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вроде «Правда?», «Уже?» или «Серьёзно?» тоже выражают вопрос. В них мало слов, но смысл понятен: собеседник ждёт уточнения или ответа.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тоже может спрашивать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поставить «?», короткий вопрос может показаться обычным сообщением. В тетради и письме это особенно заметно, потому что знак сразу меняет смысл реплики.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 очень важен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длинной фразы нужно проверить, спрашивает ли предложение что-то у другого человека. Если ответ нужен, значит, перед нами вопрос, а не простое сообщение.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помогает не ошибиться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ведут сюжет вперёд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тёмной избушке героиня слышит тихий стук и замирает у двери. Один вопрос сразу делает сцену напряжённой и интересной. Теперь читателю хочется узнать, кто пришёл и зачем он явился так поздно.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стучит в ночи?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идёт через лес и замечает узкую дорожку между елями. Он спрашивает о ней, и сказка начинает двигаться дальше. Вопрос подсказывает, что впереди героя ждёт новое место и новое приключение.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ведёт тропинка?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слушает шорохи и не слышит обычных птичьих голосов. Он задаёт вопрос, и в истории появляется тайна. Такой приём помогает автору сделать рассказ загадочным и держать внимание до конца.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молчит лес?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вежливый вопрос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звучит мягко и спокойно. В нём часто есть слова «можно» и «подскажите», которые показывают уважение к собеседнику и помогают начать разговор без неловкости.
</a:t>
            </a:r>
            <a:endParaRPr lang="en-US" sz="1356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«Можно войти?» или «Подскажите, пожалуйста, где класс?». Эти фразы помогают говорить ясно, спокойно и с добрым отношением к человеку.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добавляем «пожалуйста», просьба звучит ещё дружелюбнее. Такие вопросы удобно использовать в школе, дома и в магазине, потому что они не торопят и не обижают.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вопрос и не путаем его с сообщением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ищет ответ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«Кто это?» и «Когда начнётся урок?» — это вопросы. Они обращены к собеседнику и помогают узнать новую информацию, поэтому требуют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подсказывает правильный выбор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уточняет, просит или узнаёт что-то, перед нами вопрос. Если оно только рассказывает, это сообщение, даже если слова похожи.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просто сообщает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«Это мой друг.» и «Скоро будет обед.» ничего не спрашивают. Такие предложения сообщают факт, поэтому в конце стоит точка, а не вопросительный знак.
</a:t>
            </a:r>
            <a:endParaRPr lang="en-US" sz="119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 помогает проверить себя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почти всегда заканчивается знаком «?». Этот маленький знак удобно искать в тетради: он быстро показывает, где нужен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свой вопрос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может составить понятный вопрос о человеке, предмете, месте или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запомнить вопросительные предложения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предложением стоит большой знак «?», сразу видно, что оно спрашивает. Такой знак удобно рисовать в памятке, на карточке или в тетради, чтобы не путать вопрос с сообщением.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знак вопроса рядом с фразой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вопросах есть слова «кто», «где», «когда» и другие помощники. Но даже без них вопрос можно узнать по голосу: к концу фразы он обычно немного поднимается.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интонация идут вместе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Сурактуу эрмектер — маленькие помощники в речи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спрашивать, уточнять и начинать разговор. Если нужен ответ, нужно поставить вопросительный знак и говорить вежливо. Это простой, но очень важный навык для второклассника.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2026-05-21T11:19:04Z</dcterms:created>
  <dcterms:modified xsi:type="dcterms:W3CDTF">2026-05-21T11:19:04Z</dcterms:modified>
</cp:coreProperties>
</file>