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 Щигровского уезда»: психологический портрет «лишнего человека»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человека, который много думает, но не может действовать.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русская проза 1850-х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Тургенева выросла из интереса писателей середины XIX века к внутреннему миру человека, жизни провинции и утрате жизненных ориентиров. Здесь важны не события, а точные наблюдения, ирония и психологическая правда.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герой Щигровского уезда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образованный дворянин из уездной среды, который постоянно всматривается в себя и пытается понять, кем он является на самом деле.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любит сравнивать себя с Гамлетом, потому что чувствует в себе одиночество, внутреннее напряжение и постоянную неуверенность.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людей и умеет точно оценивать их поведение, но ещё внимательнее следит за собственными мыслями, сомнениями и слабостями.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за умом и наблюдательностью скрываются усталость, нерешительность и неспособность превратить размышления в поступок.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Щигровский уезд как пространство скуки и неподвижности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 и тишина комнат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уездном доме всё кажется остановившимся: тусклый свет, спокойные стены, редкие звуки шагов. Такая обстановка подчёркивает, что жизнь здесь течёт медленно и однообразно, а герою негде проявить себя. Комната словно хранит его одиночество и усталость.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дорога и осеннее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дома открывается не простор, а ощущение пустоты. Дорога уходит вдаль, но не обещает перемен, а осеннее поле выглядит тихим и безлюдным. Эти образы помогают почувствовать застой, который окружает героя и не даёт ему выйти к настоящему делу.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внутренний конфликт героя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внутренних состояний и размышлений героя в повести И. С. Тургенева.
</a:t>
            </a:r>
            <a:endParaRPr lang="en-US" sz="11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слабость в характере героя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тонко замечает, как говорят и ведут себя люди вокруг него. Он видит скрытые мотивы, но почти каждую мысль обращает против самого себя.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важную мысль: ум без воли не помогает человеку стать решительнее. Наоборот, он может сделать внутренние переживания ещё тяжелее.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полна нервности, самоиронии и колебаний. Он словно заранее спорит с собой и не позволяет себе поверить в собственную силу.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Шекспира и герой Тургенева: сходство и различие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почему героя Тургенева называют «русским Гамлетом».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похожи внутренним напряжением, но у Тургенева трагедия становится тише и обыденнее.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И. С. Тургенева; образ Гамлета У. Шекспира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 себе слишком торжественно, и это выглядит почти смешно. Его сравнение с Гамлетом звучит громко, а жизнь вокруг остаётся очень обычной.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этой иронией чувствуется не только самолюбие, а ещё и одиночество. Герой не находит рядом людей, которым мог бы доверять.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комическое в повести сразу соседствует с грустным. Тургенев заставляет улыбнуться и одновременно почувствовать жалость к человеку, который не может справиться с собой.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грустное в образе героя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повесть строится вокруг внутренней жизни героя, а не вокруг событий.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Самоанализ и одиночество определяют образ героя; остальные темы создают среду и авторскую оценку.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И. С. Тургенева «Гамлет Щигровского уезда»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ирония и сочувствие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автор даёт понять, что герою трудно жить без внутренней опоры. Поэтому в повести есть не только улыбка, но и сочувствие к его уязвимости.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 смеётся над героем зло или грубо. Его ирония мягкая: она показывает смешную сторону позы, но не уничтожает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«лишнего человека» в русской литературе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умного, но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много размышляет, хорошо понимает себя и других, но не находит места в жизни. Его ум не превращается в действие, поэтому знания и опыт остаются без полезного результата.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и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персонажа характерны утомление, недоверие к людям и ощущение, что жизнь проходит мимо. Он заранее ожидает неудачу и потому ещё меньше решается что-либо изменить.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возможностями и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«Лишний человек» часто видит собственные способности, но не умеет применить их. Внутренний разрыв между мыслью и поступком делает его судьбу особенно драматичной и бесплодной.
</a:t>
            </a:r>
            <a:endParaRPr lang="en-US" sz="823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Тургеневский оттенок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этот тип показан тише и точнее, чем у многих других авторов. Вместо громкой драмы здесь звучит психологическая точность, и от этого герой кажется особенно живым.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мысли к бездействию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внутреннего движения героя в повести И. С. Тургенева «Гамлет Щигровского уезда».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образа героя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характер героя через речь, психологические детали и авторскую интонацию. Вместе эти средства создают точный и живой портрет.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не через события, а через манеру говорить и думать; поэтому его образ одновременно смешной, печальный и очень узнаваемый.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 и особенности интонации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Точные бытовые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начинает с наблюдений, которые легко представить: дом, комната, дорога, повседневная обстановка. Такие детали сразу создают ощущение реальной, а не выдуманной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заметны живые обороты и естественные паузы. Благодаря этому герой звучит не как книжный персонаж, а как человек, который действительно пытается объяснить себя.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Психологические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всё чаще переходит к внутренним состояниям: сомнению, усталости, неловкости, самокритике. Язык помогает показать то, что происходит не снаружи, а внутри.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Мягкая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интонации объединяют лёгкую насмешку и сочувствие. Автор не спорит с героем открыто, но даёт понять, насколько хрупка его уверенность в себе.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повествования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самые заметные изменения происходят внутри героя. Внешних событий немного, но каждое наблюдение усиливает напряжение и сомнение.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как история внутреннего подъёма и спада чувств; именно настроение героя становится главным содержанием текста.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повести И. С. Тургенева «Гамлет Щигровского уезда»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соответствуют настроению повести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комната и тихий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легко возникает комната, где почти ничего не происходит: стол, окно, неподвижный воздух. Такая обстановка подчёркивает одиночество героя и его привычку оставаться наедине со своими мыслями. В этой тишине особенно слышны сомнения и усталость.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осенний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Дальняя дорога, серое поле, поздняя осень — всё это делает мир повести холодным и безлюдным. Природа как будто повторяет состояние героя: вокруг движение есть, а настоящего пути вперёд он всё равно не видит.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увидеть, что умение замечать свои ошибки полезно только тогда, когда оно ведёт к поступку. Иначе человек застревает в бесконечных размышлениях и теряет уверенность.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остаётся важной для школьного чтения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героя понятна подросткам: иногда можно ясно понимать, что нужно сделать, но всё равно бояться шага. Тургенев показывает, как сомнение и неуверенность мешают развиваться.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связывать характер, окружение и выбор. Оно показывает, что среда влияет на человека, но окончательное решение всё же зависит от его внутренней 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произведении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повести поможет быстро вспомнить автора, героя и главные идеи.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ясное понимание своих недостатков ещё не означает силы их преодолеть; в этом и состоит его главный урок.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И. С. Тургенева «Гамлет Щигровского уезда»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52258"/>
            <a:ext cx="346800" cy="3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82484"/>
            <a:ext cx="346800" cy="277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героями русской литературы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Онегин, герой Тургенева образован, наблюдателен и внутренне устал. Оба чувствуют разрыв между собой и жизнью, но не умеют сделать решительный шаг к переменам.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«лишнего человека»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входит в широкий круг персонажей, которые не находят своего дела в обществе. Их объединяют разочарование, ощущение ненужности и разрыв между возможностями и поступками.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Печориным его роднит ум, самоанализ и недоверие к себе. Однако у Тургенева нет героической резкости: здесь важнее тихая и почти будничная внутренняя слабость.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этот тип показан особенно спокойно и точно. Провинциальная обыденность делает драму менее громкой, но более правдивой и близкой к реальной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трагедия обычной жизни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 Щигровского уезда» показывает, как в обычном человеке могут уживаться ум, сомнение и слабая воля. Тургенев превращает тихую жизнь в глубокий психологический рассказ.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2026-05-19T07:08:58Z</dcterms:created>
  <dcterms:modified xsi:type="dcterms:W3CDTF">2026-05-19T07:08:58Z</dcterms:modified>
</cp:coreProperties>
</file>