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зрения — ключ к восприятию мира, обучению и коммуникации.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анализатор: основные аспекты и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зрения в повседневности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 информации мы получаем через зрение. Оно помогает ориентироваться, распознавать эмоции и участвовать в социальном взаимодействии, что обеспечило человеку эволюционные преимущества.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зрительный анализатор?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— это совокупность органов и структур, позволяющих воспринимать и обрабатывать световые стимулы. Он состоит из трёх отделов с уникальными задачами.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зрительного анализатора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отдел передаёт сигналы в мозг, а центральный — обрабатывает информацию, позволяет распознавать форму, цвет и движение.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 проводниковый отделы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глаз и содержит рецепторы, преобразующие свет в нервные сигналы. Он отвечает за первичное восприятие света и формирование изображения.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глаза — периферический отдел зрения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роговицу и склеру — прозрачную и прочную защиту, обеспечивающую форму глазного яблока и вход света.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оболочка глаза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радужку, сосудистую оболочку и цилиарное тело, регулирующие количество света и фокусировку изображения.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оболочка и её функции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размещаются палочки и колбочки, преобразующие световые сигналы в нервные импульсы — первый этап зрительного восприятия.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оболочка — сетчатка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элементы: роговица, хрусталик и зрачок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пропускает и преломляет свет, обеспечивая его направление внутрь глаза. Она прозрачна и защищает внутренние структуры.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меняет форму для фокусировки на предметах разных расстояний. Зрачок регулирует свет, расширяясь или сужаясь в зависимости от освещённости.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Сетчатка: преобразователь света в нервный сигнал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Палочек около 130 миллионов, они чувствительны к слабому свету и обеспечивают периферическое, нецветное зрение в темноте.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— ночное зрение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колбочки трансформируют свет в электрические импульсы, которые затем направляются в мозг для обработки и формирования образа.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восприятия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Колбочек около 7 миллионов, они отвечают за различение цветов и сосредоточены в центральной части сетчатки, создавая чёткое изображение.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— цветовое восприятие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палочек и колбочек в сетчатке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преобладают по численности, что отражает их важность для ночного и периферического зрения.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рецепторов подтверждает специализацию: палочки для темноты, колбочки — для цветного и детального зрения.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данные учебника биологии,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состоит из около миллиона волокон, передающих сигналы от сетчатки к мозгу с высокой скоростью.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перекрёст (хиазма) — место, где часть волокон пересекается, обеспечивая работу обоих полушарий с информацией от каждого глаза.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отдел: зрительные нервы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перекрестное соединение улучшает восприятие глубины и объёма, способствуя полноценному трёхмерному восприятию окружающего пространства.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зрительных импульсов от сетчатки к мозгу
</a:t>
            </a:r>
            <a:endParaRPr lang="en-US" sz="242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визуальной информации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отдел: зрительная кора в мозге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кора находится в затылочной доле головного мозга. Здесь происходит окончательная обработка поступающей визуальной информации.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зрительной коры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анализирует формы, цвета и движение, соединяя все элементы в целостный образ, доступный для сознательного восприятия и интерпретации.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изображений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кора связывает текущую информацию с накопленными знаниями, позволяя узнавать знакомые объекты и быстро реагировать на изменения окружающей среды.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 опытом и памятью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 — способность двух глаз работать совместно, создавая единое трёхмерное изображение, что значительно улучшает восприятие окружающего мира.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Объёмное зрение даёт точное представление о глубине и расстоянии до объектов, позволяя эффективно ориентироваться в пространстве и избегать препятствий.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бинокулярного зрения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 способствует улучшенной координации движений, что особенно важно при выполнении сложных задач и спортивных упражнениях.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глаз обеспечивает высокую точность определения положения движущихся предметов, что важно для безопасности и быстрой реакции.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06145"/>
            <a:ext cx="4348200" cy="2449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палочек и колбочек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между палочками и колбочками по функции, расположению и восприятию света.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обеспечивают зрение в темноте и по краям, колбочки отвечают за цвет и детализацию при ярком освещении.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биологии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аккомодации глаза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Аккомодация — это изменение формы хрусталика за счёт сокращения ресничной мышцы, что позволяет фокусировать взгляд на объектах, находящихся на разном расстоянии.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ресничная мышца более эластична, поэтому диапазон аккомодации шире, а с возрастом эта способность постепенно снижается, что влияет на четкость зрения.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рефлексы: реакция на свет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ярком свете происходит сужение зрачка (фото-рефлекс) для уменьшения светового потока и защиты сетчатки. 2. В условиях низкой освещённости зрачок расширяется для увеличения поступающего света.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Моргание обновляет и увлажняет поверхность глаза, предотвращая пересыхание и повреждения. 2. Автоматические движения глаз обеспечивают слежение за объектами и поддерживают стабильное изображение при движении головы.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зрение и его нарушения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сетчатке находятся три типа колбочек, чувствительных к красному, зелёному и синему цветам, что позволяет распознавать миллионы оттенков.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Расстройство встречается преимущественно у мужчин из-за генетического характера и влияет на качество цветового восприятия в повседневной жизни.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Дальтонизм — наследственное заболевание, при котором нарушено восприятие одного или нескольких цветов, чаще всего красного или зелёного.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глаза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быстро закрываются при опасности, предотвращая попадание пыли и частиц. Ресницы задерживают мелкие загрязнения, уменьшая риск травмирования глазного яблока.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и ресницы — первая линия защиты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увлажняют роговицу и содержат вещества, препятствующие развитию инфекции. Автоматические рефлексы защищают глаза от яркого света и неожиданных раздражителей, обеспечивая безопасность.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Слёзная жидкость и рефлексы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зрения: важные рекомендации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должно быть хорошо освещено, а расстояние до экрана или книги — не менее 40 см, чтобы снизить нагрузку на глаза и избежать усталости.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освещение и дистанция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длительной работе с гаджетами необходимо делать короткие паузы и выполнять простые упражнения для расслабления глазных мышц и улучшения кровообращения.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и гимнастика для глаз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визиты к специалисту помогают выявлять проблемы на ранних стадиях, что облегчает лечение и предотвращает серьёзные нарушения зрения.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осмотры у офтальмолога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53340"/>
            <a:ext cx="4348200" cy="243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зрительные нарушения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нарушений зрения и методы их коррекции представлены в таблице.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дефекты формы глаза влияют на фокусировку света, корректируемую оптическими приборами и упражнениями.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человеческом зрении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моргает около 15–20 раз в минуту, что помогает сохранять глаза увлажнёнными и защищёнными от раздражений, каждая моргание длится примерно 0,3–0,4 секунды.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способен различать до 10 миллионов цветов, а скорость восприятия зрительного сигнала менее 0,1 секунды, что делает зрительный анализатор одним из самых быстрых органов чувств.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обеспечивает восприятие мира, безопасность и обучение. Забота о зрении и профилактика нарушений важны для здоровья и полноценной жизни каждого человека.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зрительного анализатора в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2026-05-09T22:36:52Z</dcterms:created>
  <dcterms:modified xsi:type="dcterms:W3CDTF">2026-05-09T22:36:52Z</dcterms:modified>
</cp:coreProperties>
</file>