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 русском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делают речь связной и точной.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предложения становятся длиннее, а тексты — сложнее. Именно служебные слова помогают показать связь между частями речи, передать вопрос, отрицание, выбор, причину и другие смысловые оттенки.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служебные части речи в 5 классе?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словам в словосочетании соединяться по смыслу: они показывают место, время, причину или цель действия и стоят рядом с зависимым словом.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добавляют высказыванию дополнительные оттенки: вопрос, отрицание, усиление, уточнение или сомнение. Они не называют предметы, но заметно меняют смысл фразы.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однородные члены и части сложного предложения. Благодаря им речь становится цельной, а отношения между мыслями — понятными и логичными.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частей речи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не называют предметы, признаки и действия, а служат для связи и уточнения смысла.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три группы служебных частей речи и их основные признаки.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предлогов, союзов и частиц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перед существительным, местоимением или числительным и вместе с ним образует словосочетание. Он помогает точно указать, где, когда, почему или с какой целью происходит действие.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 связь между словами часто становится неясной. Сравните: «в школе», «после звонка», «ради победы» — в каждом случае предлог уточняет смысл и направление отношения.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связь слов в словосочетании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 для 5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предлоги чаще всего помогают говорить о месте и времени.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разряд предлогов может передавать разные отношения, поэтому важен контекст предложения.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предлоги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состоят из одного слова и не связаны по происхождению с другими частями речи. К ним относятся, например, в, на, к, с, от, по.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возникли из других словосочетаний или слов. Они могут быть сложнее по строению: благодаря, вокруг, несмотря на, в течение. Их нужно узнавать особенно внимательно.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и письме важно отличать предлог от похожих сочетаний слов. Это помогает не только понять текст, но и правильно написать трудные конструкции без ошибок.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и производные предлоги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однородных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 помогают перечислять или сравнивать. Например, в предложении могут быть связаны слова «яблоки и груши» или «весело, но шумно».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также соединяют части сложного предложения. Они показывают, как связаны события или мысли: причина, условие, время, цель. Благодаря этому текст становится логичным и плавным.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союзы в предложении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определения союза по его функции в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союз в предложении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союзов по значению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да, тоже, также показывают простое соединение частей. Они помогают перечислять, добавлять информацию и строить спокойное, последовательное высказывание без противопоставления.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подчёркивают различие или противопоставление. С их помощью в предложении легко увидеть контраст между признаками, действиями или событиями.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 и либо указывают на выбор между двумя вариантами. Они помогают передать, что нужно выбрать один из нескольких возможных ответов или действий.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чтобы, когда, если, хотя показывают зависимость одной части от другой. Они уточняют причину, цель, время, условие или уступку.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 5 класса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 только соединяют слова и части предложений, но и показывают, какой смысл между ними есть.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 может передавать разные смысловые связи, поэтому он помогает точно понимать логику предложения.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отношения, которые выражают союзы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Добавляют оттенок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называют предметы и действия, но меняют высказывание. Они могут усиливать значение, уточнять его или ограничивать смысл слова и целого предложения.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Помогают строить речь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частиц можно выразить вопрос, сомнение, побуждение или отрицание. Поэтому они часто встречаются в диалогах, вопросах и эмоциональных репликах.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Делают речь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ли, же, бы, только, именно, не помогают передать нужный оттенок мысли. Без них речь звучала бы беднее и менее выразительно.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слова с важным смыслом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5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частиц выполняют свои задачи: одни задают вопрос, другие усиливают значение, а третьи помогают образовывать формы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усилительные частицы, но каждая группа важна для точной передачи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частицы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действия или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показывает отсутствие действия, признака или состояния: не пришёл, не знает, не здесь. Она помогает точно сказать, чего нет в сообщении.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 приставка не-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частицу не от приставки не- в составе слова. В словах недруг, неправда, небо буквы уже входят в саму основу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и её роль в предложении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называют предмет, действие или признак, поэтому не отвечают на вопросы самостоятельных слов и не несут основного предметного значения.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задача — связывать слова и части предложения, показывать отношения между ними и помогать точнее выражать мысль.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 бывают подлежащим, сказуемым, дополнением или обстоятельством, потому что не обозначают отдельный предмет речи или его действие.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такие слова, предложение часто станет неполным, неясным или потеряет важный смысловой оттенок.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служебные части речи не являются членами предложения
</a:t>
            </a:r>
            <a:endParaRPr lang="en-US" sz="2069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предлоги, союзы и частицы по их роли в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служебную часть речи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предлог и приставку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типа в лесу или вошёл важно видеть, входит ли маленькое слово в состав слова или стоит отдельно и связывает слова в предложении.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союз и союзное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предложениях нужно внимательно смотреть, соединяет ли слово части предложения или само является членом предложения.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употребляют не с глаголами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 не нужно ставить только там, где действительно есть отрицание. Для этого важно прочитать всё предложение целиком и проверить смысл.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написании чтобы и что бы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помогает смысл: если слово можно заменить союзом цели, пишется слитно; если это местоимение с частицей, пишется раздельно.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русскому языку для 5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текстах служебные слова работают по-разному: это зависит от цели высказывания и формы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тексте вопросов, выводов и связи между частями, тем заметнее роль союзов и частиц.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 разных видах текста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правильно писать предлоги, союзы и частицы, а также не путать их с приставками и другими словами в составе предложения.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служебные части речи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служебных частей речи облегчает разбор предложения: проще определить связь между словами, найти основу и понять структуру высказывания.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навык делает чтение внимательнее, а письмо точнее: смысл текста становится яснее, а ошибки встречаются реже.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делают речь связной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соединяют слова, союзы связывают части предложений, а частицы добавляют нужные оттенки смысла. Благодаря им русский язык становится точным, ясным и выразительным.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2026-05-22T16:22:18Z</dcterms:created>
  <dcterms:modified xsi:type="dcterms:W3CDTF">2026-05-22T16:22:18Z</dcterms:modified>
</cp:coreProperties>
</file>