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 защитой государства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ООПТ стали необходимы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редкие виды начали исчезать, а места их обитания разрушаться, возникла идея выделять территории с особым режимом охраны. Сегодня ООПТ сохраняют природу для науки, обучения и 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особо охраняемых природных территорий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помогают защищать редкие и исчезающие растения и животных, не давая им исчезнуть из природы. Для этого ограничиваются опасные для них виды деятельности и сохраняются места обитания.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отдых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охраняемых территориях возможен, если он не наносит вреда природе. Для этого используют маршруты, настилы и специальные зоны, где нагрузка на экосистемы минимальна.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Экопросвещение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знакомят людей с природой через экскурсии, тропы и информационные материалы. Это помогает школьникам и взрослым лучше понимать ценность природы и правила бережного поведения.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здесь численность животных, состояние растений, воды и почв. Наблюдения помогают понимать, как меняется природа и какие меры защиты работают лучше всего.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ландшафтов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территориях стараются сохранить леса, степи, болота, горы, реки и озёра в близком к естественному состоянии. Это поддерживает природное равновесие и разнообразие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584" y="1175216"/>
            <a:ext cx="44947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ООПТ и режим охраны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 ООПТ отличаются целями, допустимой деятельностью и строгостью правил.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уязвимее объект, тем строже режим. Разные категории позволяют защищать природу с разной степенью ограничений.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РФ «Об особо охраняемых природных территориях»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категории ООПТ встречаются чаще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реальное число всех объектов, а удобное для сравнения соотношение категорий ООПТ по их распространённости.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территории с частичным режимом охраны. Строгие по правилам заповедники составляют меньшую долю.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визуализации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Заповедники: территория строгой охраны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создают для сохранения природы в почти неизменном виде. Здесь запрещены охота, вырубка леса, добыча ресурсов и массовый туризм, чтобы не нарушать природные процессы.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вмешательства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хорошо известны Кроноцкий, Дарвинский и Алтайский заповедники. Каждый из них сохраняет свой уникальный природный мир: от вулканических ландшафтов до гор и тундры.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заповедника — защитить природные комплексы и дать им развиваться без сильного влияния человека. Это особенно важно для редких экосистем и чувствительных видов.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важны не только для охраны природы, но и для науки. Здесь можно изучать, как работает экосистема, если человек почти не вмешивается в её жизнь.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нужны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парки: охрана природы и посещение людей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созданы для того, чтобы сохранять природу и одновременно давать людям возможность знакомиться с ней. Здесь особенно важно соблюдать баланс между интересом посетителей и охраной среды.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отдых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парков часто есть экологические тропы, музеи природы, смотровые площадки и экскурсионные маршруты. Они помогают безопасно наблюдать за природой, не разрушая её.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инфраструктура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Посетители могут находиться только в разрешённых местах и обязаны соблюдать ограничения. Это защищает растения, животных и почвы от лишней нагрузки и случайного повреждения.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посещения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делают природу ближе и понятнее. Человек видит её красоту, узнаёт о редких видах и учится бережно относиться к окружающему миру.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охраняемой природной территории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оформлению ООПТ по природоохранной и правовой процедуре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охраняют на ООПТ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сохраняют виды, которые встречаются всё реже или растут только в определённых условиях. Для них особенно опасны вытаптывание, сбор и разрушение мест произрастания.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экосистемы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степи, болота, озёра и горные территории, где природа сохранилась почти без изменений. Именно такие места часто служат эталоном для изучения региона.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Нерестилища рыб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охраной находятся участки рек и озёр, где рыбы откладывают икру. Чистая вода и сохранённое дно помогают поддерживать естественное воспроизводство рыбных видов.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Старовозрастные леса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леса ценны тем, что в них есть редкие растения, грибы и животные, которым нужны устойчивые природные условия. Такие леса трудно восстановить после вырубки.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гнёзда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защищают места гнездования птиц, где особенно важно спокойствие. Если тревожить птиц в период выведения птенцов, популяции могут быстро сокращаться.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природных территорий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проблема опасна, а вместе они усиливают друг друга: например, мусор и костры повышают риск пожаров, а дороги и стройка дробят места обитания животных.
</a:t>
            </a:r>
            <a:endParaRPr lang="en-US" sz="1545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природы нужны не только запреты, но и контроль, уход за территорией и обучение посетителей правильному поведению.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угроз для учебной визуализации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виды, ради которых создают ООПТ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леса, где нужна тишина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 дальневосточных лесах, где ему нужны большие, спокойные и мало нарушенные участки. ООПТ помогают сохранять такие места от вырубки, браконьерства и лишнего беспокойства. На иллюстрации уместен тигр среди густой тайги и знак охраны редкого вида.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барс: хозяин горных высот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обитает высоко в горах, где каменные склоны сочетаются со снежниками и редкой растительностью. Для него особенно важны труднодоступные территории, где меньше людей и дорог. На изображении хорошо смотрится барс на скальном уступе в естественной среде.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журавль: защита водно-болотных угодий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журавль, или стерх, зависит от спокойных болот и мелководных озёр, где он выводит птенцов и находит корм. Если такие места осушают или тревожат, птице становится трудно выжить. На иллюстрации уместны журавли у воды и знак охраны редкого вида.
</a:t>
            </a:r>
            <a:endParaRPr lang="en-US" sz="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648514"/>
            <a:ext cx="4814700" cy="29242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ООПТ России и их природные особенности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территория сохраняет свой природный комплекс и особенности региона.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ООПТ свой набор природных ценностей: от вулканов и гейзеров до байкальских и горных экосистем.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Минприроды России и официальных сайтов ООПТ.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на ООПТ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позволяет увидеть природные территории и не разрушить их. Для школьников это удобный способ узнать о ландшафтах, животных и правилах бережного поведения в природе.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без вреда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Настилы, тропы, указатели и ограничение числа гостей уменьшают вытаптывание почв и тревогу для животных. Благодаря этому посещение остаётся безопасным для экосистем.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под контролем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поездки поддерживают работу гидов, небольших гостиниц и сервисов рядом с заповедными территориями. Доход от посещений помогает развивать инфраструктуру и сохранять интерес к охране природы.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местных жителей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возможен лишь тогда, когда посетители соблюдают ограничения, не сходят с маршрутов и не оставляют мусор. Иначе даже красивый отдых может нанести природе серьёзный ущерб.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правилам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на особо охраняемой территории
</a:t>
            </a:r>
            <a:endParaRPr lang="en-US" sz="249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посещения ООПТ основаны на природоохранных требованиях и режиме охраны.
</a:t>
            </a:r>
            <a:endParaRPr lang="en-US" sz="15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на охраняемых территориях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считают численность животных, отмечают места их обитания и наблюдают за редкими видами. Такие данные показывают, как меняются популяции и где особенно нужна охрана.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животных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ООПТ измеряют состояние лесов, чистоту водоёмов и следят за сезонными изменениями. Это помогает вовремя заметить засуху, загрязнение или другие опасные процессы.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лесами и водой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минимальным вмешательством человека используют как образец почти естественной природы. С ними сравнивают участки, сильно изменённые хозяйственной деятельностью.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эталоном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ряды наблюдений помогают увидеть, как природа реагирует на потепление, пожары и влияние человека. Без таких исследований сложно принимать верные природоохранные решения.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климатических изменений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ООПТ для природы и 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природе оставаться устойчивой и дают людям знания, чистую воду и безопасные маршруты для отдыха.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строже охрана, тем лучше сохраняются виды, природные ресурсы и возможности для научных наблюдений.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функций ООПТ, закреплённых законодательством РФ и материалами Минприроды России.
</a:t>
            </a:r>
            <a:endParaRPr lang="en-US" sz="11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ландшафты защищают ООПТ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тайга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ООПТ сохраняют тундру и таёжные леса вместе с мхами, лишайниками, болотами и животными, приспособленными к холодному климату.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угодья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озёра и поймы рек служат местом гнездования птиц, нереста рыб и очищения воды. Их сохранение важно для всего окружающего района.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побережья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ландшафты и морские берега ценны резкими перепадами высот, особым климатом и редкими видами. Здесь важно сохранять склоны, прибрежные экосистемы и пути миграции животных.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и засушливых природных зонах охраняются травяные сообщества, почвы, водоёмы и виды, которые особенно уязвимы к распашке и пересыханию.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разрешено и что ограничено на ООПТ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охраны помогает сохранить природу и ограничить опасные для неё действия.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ООПТ разрешают только то, что не разрушает природные комплексы, а опасные действия ограничивают или запрещают.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охраны ООПТ, установленные законодательством РФ.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сделал охрану природы понятной и обязательной. Благодаря этому появились единые правила для заповедников, парков и заказников.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году принят федеральный закон, который закрепил современную систему ООПТ в России.
</a:t>
            </a:r>
            <a:endParaRPr lang="en-US" sz="154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РФ «Об особо охраняемых природных территориях».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начинается со статуса территории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показывают, что природу можно беречь по-разному: где-то нужен строгий запрет, а где-то — аккуратный отдых и научные наблюдения. Но цель всегда одна — сохранить живой мир для людей и 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2026-06-02T19:14:55Z</dcterms:created>
  <dcterms:modified xsi:type="dcterms:W3CDTF">2026-06-02T19:14:55Z</dcterms:modified>
</cp:coreProperties>
</file>