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биотические факторы среды и типы связей в биоценозе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 друг на друга формирует устойчивость природных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неразрывно связаны между собой и с неживой природой. В биоценозах растения, животные и микроорганизмы образуют сложные сети взаимозависимостей, создавая целостные экосистемы и влияя на развитие друг друга.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постоянном взаимодействии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делятся на абиотические — физико-химические условия среды, влияющие на организмы напрямую или косвенно.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экологических факторов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воздействием деятельности человека, изменяя экосистемы и взаимодействия между видами.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возникают из взаимодействий между живыми организмами, включая конкуренцию, симбиоз и хищничество.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биотических факторов в природе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травоядных волками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волки, контролируют количество оленей и косуль, предотвращая их перенаселение и поддерживая здоровье экосистемы через естественный отбор.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деревьев и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создают тень на почве, понижая температуру и сохраняя влагу, что способствует развитию разнообразной микробиоты и других организмов в почве.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расщепляют органические остатки, обогащая почву питательными веществами, что повышает её плодородие и поддерживает рост растений.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связи включают кооперацию и конкуренцию между особями одного вида, влияя на выживание и размножение.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разнообразны: хищничество — одна из наиболее ярких форм питания и контроля численности.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симбиоз отражают и негативные, и взаимовыгодные взаимодействия между разными видами.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и аменсализм демонстрируют односторонние связи, влияющие только на одного участника экосистемы.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связей между организмами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966986"/>
            <a:ext cx="3848986" cy="228109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биотических связей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типы взаимодействий, их примеры и влияние на участников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связей оказывают разнообразное влияние на структуру и стабильность сообщества.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природных биоценозов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Конкуренция: борьба за ресурсы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из-за ограниченности пищи, пространства и света. Белка-летяга и обыкновенная белка соперничают за орехи в бореальных лесах.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менее приспособленные виды либо уступают место более устойчивым, либо занимают отдельные экологические ниши, обеспечивая разнообразие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ограничивают численность жертв, предотвращая перенаселение и исчерпание ресурсов экосистемы.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взаимодействие волка и зайца, где охотник контролирует популяцию добычи.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способствует естественному отбору, отбирая слабых и больных особей, укрепляя здоровье популяций.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его роль в природе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влияние на организм-хозяина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Собачий клещ: вредитель и переносчик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Собачьи клещи питаются кровью животных, часто ослабляя их иммунитет и перенося инфекции, влияя на здоровье домашних и диких животных.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в рыбах: скрытые паразиты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 паразитируют в кишечнике рыб, ослабляя их здоровье и снижая способность к выживанию в неблагоприятных условиях.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Власоеды у птиц: постоянные обитатели оперения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Власоеды живут на птицах, питаясь перьями и кожей. Они могут снижать жизнеспособность хозяев, особенно у молодых птиц.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объединяют грибы и водоросли, где гриб обеспечивает защиту, а водоросль — фотосинтез.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коровы помогают переваривать целлюлозу растительной пищи, обеспечивая хозяину питательные вещества.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союз для выживания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оберегают тлей от врагов, получая от них сладкий секрет — взаимовыгодное сотрудничество.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взаимосвязи усиливают выживаемость обоих партнеров в сложных условиях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хищников и жертв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связаны с тесной взаимозависимостью: уменьшение жертв снижает численность хищников через недостаток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изменения напоминают природный баланс, поддерживающий устойчивость экосистемы, где рост одних влияет на численность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экологии в России, 2019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односторонних биотических связей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Рыбы-присоски используют акул для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Рыбы-присоски крепятся к телу акулы и питаются остатками пищи, не причиняя вреда хозяину. Такая связь позволяет им легко перемещаться в поисках пищи, пользуясь защитой хищника.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мох: влияние за счёт затенения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сильно затеняют почву, что ухудшает условия для роста мха под пологом. Мох испытывает дефицит света и замедляет развитие, тогда как деревья остаются невредимы.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экосистемах деревья создают тенистый микроклимат, под которым развиваются мхи, грибы и мелкие животные, формируя сложные взаимосвязи и поддерживая биоразнообразие.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цепи питания: водоросль — рачок — рыба, демонстрирующий взаимозависимость разных уровней организменных сообществ в водной среде.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примеры биотических взаимодействий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пресноводных системах водоросли служат пищей для мелких рачков, а те, в свою очередь, становятся кормом для рыб, создавая устойчивые пищевые цепи.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изменения: влияние времени года на связи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активность опылителей возрастает, что усиливает конкуренцию среди растительноядных за пищевые ресурсы и способствует распространению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млекопитающие впадают в спячку, а птицы мигрируют в теплее места, что снижает конкуренцию и изменяет динамику взаимодействий между 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видов, чья численность критически зависит от биотических взаимодействий, определяющих стабильность экосистем.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журнал,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видов в биоценозах поддерживает равновесие благодаря сложным взаимодействиям, предотвращающим перенаселение и разрушение сообщества.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влияние на биоценозы и биотические связи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нарушает естественные биотические связи, снижая разнообразие организмов и приводя к деградации экосистем и изменению микроклимата.
</a:t>
            </a:r>
            <a:endParaRPr lang="en-US" sz="1189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Организованные охраняемые территории позволяют регулировать биотические связи, восстанавливать популяции и обеспечивать сохранение природного равновесия.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чужеродных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американской норки и борщевика Сосновского изменила структуру местных сообществ, вытеснив некоторые коренные виды и повысив нагрузку на экосистему.
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взаимодействий между организмами и их последствиями для экосистемы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биотических факторов на биоценоз: схема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защищаются от травоядных с помощью химических веществ: алкалоиды в маках и дубильные вещества в дубах отпугивают и уменьшают поедаемость.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применяют яркую предупреждающую окраску, как у божьих коровок и ос, чтобы сигнализировать о своей ядовитости и отпугивать хищников.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стай или колоний предоставляет защиту животным за счёт совместного наблюдения и отпугивания врагов, повышая шансы на выживание каждого участника.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Специализированное строение челюстей и клюва облегчает добычу и потребление определённых ресурсов, что уменьшает конкуренцию с другими видами за пищу.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биотическим факторам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нарушило равновесие, вызвало перестройку структуры сообществ и показало, как новые виды могут иметь долгосрочные негативные экологические последствия.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острова Рождества: влияние новых видов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интродукция муравьёв-жнецов на остров резко изменила местные биотические связи, сократив численность наземных крабов, контролировавших экосистему.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биотических связей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 формируют стабильность и разнообразие экосистем. Их понимание помогает сохранять природу и обеспечивает устойчивое развитие окружающей среды.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2026-05-09T05:33:30Z</dcterms:created>
  <dcterms:modified xsi:type="dcterms:W3CDTF">2026-05-09T05:33:30Z</dcterms:modified>
</cp:coreProperties>
</file>