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Possessions: вещи, которые нас окружают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их названия и принадлежность в повседневной английской речи.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possessions на английском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школьных принадлежностях, одежде, гаджетах и личных вещах. Она также вводит притяжательные местоимения, конструкцию с apostrophe s и вопросы о принадлежности, которые часто нужны в диалогах.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2045" y="2868207"/>
            <a:ext cx="286650" cy="382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505933" y="3534182"/>
            <a:ext cx="238875" cy="382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48220"/>
            <a:ext cx="357600" cy="28608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обозначения личных вещей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Backpack, pencil case, notebook и ruler — это вещи, которые ученик использует почти каждый день. Они помогают описывать, что лежит в рюкзаке, на парте или в портфеле.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письма и учёбы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Eraser, pencil case и notebook связаны с уроками и домашними заданиями. Такие слова легко запоминаются, если сразу связывать предмет с его функцией: писать, стирать, записывать.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Phone, watch и headphones обозначают вещи, которые помогают оставаться на связи и слушать музыку. Эти предметы часто носят с собой, поэтому они относятся к личным вещам.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мелочи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bottle, keys и jacket встречаются и дома, и в школе. Это практичные предметы, которые важно уметь быстро назвать, чтобы точно описать свой день.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Shoes и jacket показывают, что possessions — это не только учебные вещи. В эту тему входят и предметы одежды, которые человек носит каждый день и считает своими.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и их английские названия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школьные предметы, их английские названия и короткие примеры употребления.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позволяет быстро и просто описывать привычные предметы без длинных объяснений.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Possessions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 в жизни шестиклассника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учёбы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тетради, пенал и линейка нужны каждый день на уроках. Без этих вещей сложно выполнять задания, поэтому они всегда должны быть под рукой и в порядке.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наушники помогают общаться, слушать аудиозаписи и быстро получать нужную информацию. Это вещи, которые особенно важны после школы и в дороге.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форма, кроссовки и бутылка воды нужны на физкультуре и тренировках. Такие предметы делают занятия удобнее и помогают чувствовать себя уверенно.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Ключи, часы и некоторые другие мелочи связаны с самостоятельностью. Они помогают следить за временем, не терять доступ к дому и чувствовать себя спокойнее.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школьника есть любимые вещи: брелок, блокнот, фигурка или другая мелочь. Они не всегда нужны на уроке, но часто имеют личную ценность.
</a:t>
            </a:r>
            <a:endParaRPr lang="en-US" sz="8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вещи встречаются чаще всего в жизни школьников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предметы используются ежедневно, а другие появляются только в отдельных ситуациях или особенно дороги ученику.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повседневной жизни школьника доминируют учебные вещи и одежда, а гаджеты и памятные предметы выделяются личной значимостью.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визуализации темы Possessions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в английском языке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my bag, his book, her phone, our classroom и their books. Такие сочетания часто встречаются в школьных диалогах и описании личных вещей.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уже не нужно повторять, используются другие формы: mine, yours, his, hers, ours, theirs. Это делает ответ короче и звучит естественно.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My, your, his, her, its, our и their показывают, кому принадлежит предмет. Они всегда стоят перед существительным и помогают сразу связать вещь с владельцем.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book is mine — это удобный способ сказать, что книга принадлежит говорящему. Такая модель особенно полезна в разговоре о забытых или найденных вещах.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всегда идёт вместе с существительным, а mine заменяет его. Это простое правило помогает не путаться и строить грамотные фразы без лишних повторов.
</a:t>
            </a:r>
            <a:endParaRPr lang="en-US" sz="8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 ответить о принадлежности вещи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обычного школьного диалога о вещах и владельце.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различает две функции, он быстрее строит короткие и точные ответы о вещах без лишних повторов.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роли помогают либо сопровождать существительное, либо заменять его полностью.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грамматика: притяжательные прилагательные и местоимения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вещи и вежливое поведение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на пару минут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 Маши закончились чернила, и она вежливо попросила у соседа ручку: Can I borrow your pen? Он ответил, протянул ручку и улыбнулся. Через минуту Маша вернула её со словами Here you are.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на математике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Дима заметил, что забыл линейку дома. Он спросил: May I use your ruler? Учитель разрешил, и ученик аккуратно взял вещь только на время задания. После работы он сразу поблагодарил и вернул её.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после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перемены две одноклассницы перепутали тетради на парте. Они спокойно проверили подписи, нашли хозяйку и сказали: This is Anna’s notebook. Такая ситуация помогает помнить, что чужие вещи нужно брать только с разрешения.
</a:t>
            </a:r>
            <a:endParaRPr lang="en-US" sz="8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65028"/>
            <a:ext cx="4122000" cy="14911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для разговора о вещах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нужные фразы для просьбы, ответа, уточнения владельца и сообщения о находке. Они помогают говорить о вещах спокойно и корректно.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 позволяют быстро решить бытовую ситуацию и при этом сохранить вежливый тон.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possessions; типовые фразы для школьного общения.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для учеников: цена, польза или память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вещь может быть полезной для уроков, напоминать о событии и одновременно иметь понятную цену покупки.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чаще всего важнее практическая ценность, но эмоциональная значимость тоже остаётся высокой.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possessions; оценка по условной шкале значимости.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вещь на английском языке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добавить цвет и внешний вид: black, white, clean, dirty, expensive, cheap. Эти признаки делают описание точнее и помогают отличить один предмет от другого в разговоре.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вещи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useful и important показывают, зачем предмет нужен. Например, notebook useful для записей, ruler useful на математике, water bottle important на уроке и тренировке.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речь звучала естественно, соединяйте прилагательные с притяжательными словами: This is my new backpack. Their books are old but useful. Так описание становится полным и понятным.
</a:t>
            </a:r>
            <a:endParaRPr lang="en-US" sz="1125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назвать размер и состояние предмета: big, small, new, old, broken. Такие слова сразу дают слушателю общее представление о вещи и помогают построить простое, ясное описание.
</a:t>
            </a:r>
            <a:endParaRPr lang="en-US" sz="11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дома и в школе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вещи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мы каждый день видим мебель, одежду и предметы для кухни. Это могут быть стол, стул, свитер, чашка или семейные вещи, которыми пользуются не все, а только свои владельцы.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рядом с учениками находятся парты, стулья, книги, шкафчики и канцелярия. Эти вещи помогают учиться, хранить принадлежности и соблюдать порядок, поэтому к ним особенно важно относиться аккуратно.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вещь потерялась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паниковать и быстрее найти пропажу.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175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5792" y="1808825"/>
            <a:ext cx="410362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2125" y="1836358"/>
            <a:ext cx="414600" cy="368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вещи в классе и правила пользования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35194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 словари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берут на уроке и возвращают туда, где они лежали. Аккуратное обращение помогает сохранить страницы целыми, а обложки — чистыми и удобными для всех учеников.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43667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инвентарь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Мячи, скакалки и другой инвентарь используют по очереди и без спешки. Если предмет упал или повредился, о поломке нужно сразу сообщить учителю.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52118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маркеры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Проектор, компьютер и маркеры служат дольше, когда их берут только по правилам. После использования важно вернуть всё на место и не оставлять вещи без присмотра.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вещам служить дольше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 работают каждый день: закрывать сумку, не бросать вещи и сразу убирать их на место.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дают аккуратность и хранение; маркировка особенно полезна, если предметы часто теряются.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possessions; условная сравнительная шкала факторов сохранности.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ухаживать за разными вещами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каждого предмета свой способ ухода. Правильные действия помогают вещам дольше оставаться удобными и опрятными.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зависит от материала и назначения предмета; одна привычка может заметно продлить срок службы вещи.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советы по бережному обращению с личными вещами.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становится ненужной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можно ли вещь ещё использовать. Если предмет сломан, слишком мал или устарел, он может больше не подходить для повседневной жизни и учебы.
</a:t>
            </a:r>
            <a:endParaRPr lang="en-US" sz="920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починить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поломка небольшая, вещь стоит repair. Это особенно полезно для учебных принадлежностей, обуви или техники, которые ещё могут послужить после простого ремонта.
</a:t>
            </a:r>
            <a:endParaRPr lang="en-US" sz="932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предметы можно reuse дома или в школе. Например, коробка, тетрадь с пустыми страницами или старая папка могут получить новую задачу.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Передай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вещь в хорошем состоянии, её можно donate. Так предмет продолжит служить другому человеку, а не будет лежать без дела.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Сдай на переработку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уже нельзя использовать, выбери recycle или throw away по правилам. Такой подход помогает не засорять пространство и бережнее относиться к природе.
</a:t>
            </a:r>
            <a:endParaRPr lang="en-US" sz="9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Possessions: вещи, о которых важно говорить правильно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possessions учит не только словам о вещах, но и вежливому общению, точным вопросам и аккуратному обращению с чужими и общими предметами.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2026-05-30T17:40:39Z</dcterms:created>
  <dcterms:modified xsi:type="dcterms:W3CDTF">2026-05-30T17:40:39Z</dcterms:modified>
</cp:coreProperties>
</file>