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24–25: звуковой анализ слов «лук» и «лес»
</a:t>
            </a:r>
            <a:endParaRPr lang="en-US" sz="3125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слова, сравниваем звуки и находим важные различия.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знают, что слово состоит из звуков и букв, умеют различать гласные и согласные, слушать слово по порядку и считать звуки. Теперь эти умения пригодятся в коротких словах-«помощниках».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«лук» состоит из трёх звуков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«лук» произносится как [л], [у], [к]. В нём три звука, поэтому слово короткое и легко услышать по частям.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односложное слово: один гласный звук [у] образует слог, а согласные [л] и [к] стоят по краям слова, как стражи.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падает на весь слог целиком. В таком слове нет лишних звуков, и каждый звук важно назвать точно и по 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в слове «лук»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[л] — согласный, звонкий и твёрдый. Он произносится с голосом, поэтому слышится отчётливо и уверенно, без мягкости в конце.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«лук» этот звук остаётся твёрдым, потому что после него стоит [у]. К слову подходит изображение луковицы: слово и картинка дружат по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разбирается слово «лук»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звуковом анализе короткого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87" y="16128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звук в слове «лук»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[к]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звук [к] — согласный, глухой и твёрдый. В конце слова он слышится чётко, словно ставит точку и не шепчет лишнего.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проверка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«лук» нет мягкого окончания, поэтому звук [к] не смягчается. Это помогает правильно назвать последний звук и не перепутать его при разборе.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вывод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произносится внимательно, последний согласный слышится ясно. Значит, схема слова будет точной, а ответ — аккуратным и без догадок.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«лес» состоит из трёх звуков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«лес» тоже состоит из трёх звуков: [л’], [э], [с]. Оно короткое, односложное и произносится быстро, но звучит по-другому.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падает на всё слово целиком, потому что в нём только один слог. Гласный звук [э] находится в середине, а согласные стоят по краям.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длине слова «лук» и «лес» похожи, но звучат не одинаково. Разница сразу слышна в первом согласном и в гласном звуке.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[л’] в слове «лес» мягкий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[л’] — согласный, звонкий и мягкий. Мягкость слышится перед гласным [э], поэтому первый звук в слове становится нежнее, чем в слове «лук».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звучат легче и мягче, как будто улыбаются. Для этого слова подходит изображение леса: картинка помогает связать звучание слова с его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разбирается слово «лес»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звуковом анализе слова с мягким согласным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и чем различаются слова «лук» и «лес»
</a:t>
            </a:r>
            <a:endParaRPr lang="en-US" sz="2382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короткие: в каждом по три звука и по одному слогу. Их легко произносить, слушать и сравнивать почти как звуковые загадки.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каждого слова есть гласный звук, который помогает слогу звучать. Без него слово не получилось бы услышать целиком.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первый согласный: в слове «лук» он твёрдый, а в слове «лес» мягкий. Из-за этого слова звучат по-разному.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тоже не совпадают: в «лук» слышится [у], а в «лес» — [э]. Одна маленькая разница, а звучание уже совсем другое.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[у] и [э]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[у]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«лук» звук [у] помогает слогу прозвучать ясно и протяжно. Губы округляются, и слово словно собирается в один короткий, крепкий звукоряд.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[э]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«лес» гласный [э] звучит открыто и светлее. Он делает слово более мягким на слух и помогает легко выделить середину слова.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нужен слову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[у], и [э] образуют слог и несут на себе звучание слова. Без гласного согласные не смогут сложиться в настоящее слово, только в набор звуков.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 звучит плотнее и «короче» по ощущению. В слове «лук» первый звук [л] произносится твёрдо, потому что после него стоит гласный [у].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звучит нежнее, будто чуть смягчает слово. В слове «лес» первый звук [л’] становится мягким перед гласным [э], и это хорошо слышно.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замечать не только сам звук, но и его качество. В «луке» оба согласных твёрдые, а в «лесе» только первый согласный мягкий.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слов для звукового анализа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фишки для слова «лук»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слова «лук» нужны три обозначения: согласный, гласный, согласный. Такая модель помогает увидеть короткое слово целиком и не перепутать порядок звуков. Фишки удобно раскладывать слева направо, как звучит слово.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длина, но другое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«лес» такая же по длине модель, но первый согласный отмечается как мягкий. Схема выглядит похоже, а слух сразу замечает разницу. Именно так дети учатся сравнивать слова не по буквам, а по звукам.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звук и букву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слушают, затем называют звуки по порядку и только после этого смотрят запись. Такой путь помогает проверить и количество звуков, и их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называют буквы вместо звуков и забывают, что слышимое слово может отличаться от записи. Поэтому полезно сначала произнести слово вслух и только потом говорить о буквах.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трудность — не услышать мягкость звука [л’] в слове «лес». Если проговорить слово медленно, мягкий согласный становится заметнее и уже не прячется, как хитрый мышонок.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искать мягкий знак там, где его нет. В слове «лес» мягкость показывает не буква, а сам звук, и это важно запомнить.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односложных словах ребята иногда забывают про ударение, потому что слог всего один. Но ударение всё равно есть, и его нужно обязательно отметить при разборе.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тренировки слуха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детей хлопнуть один раз, когда они слышат твёрдый согласный, и показать ладошкой мягкий звук. Для проверки подойдут слова «лук», «мак», «жук» и «лес» — коротко и понятно.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разложить фишки по звукам и сравнить два слова на слух: где согласный твёрдый, а где мягкий. Такая игра помогает слушать внимательнее и не путать звуки с буквами.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 новые наблюдения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формой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сравнивают «лук» и «луки». Сразу видно: слово стало длиннее, потому что прибавился слог, а вместе с ним изменилось и звучание.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рассматривают «лес» и «лесок». Добавление части слова не только меняет количество звуков, но и делает предмет маленьким, словно лес стал чуть меньше.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 наблюдению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слов показывают: один звук или слог может изменить и форму, и значение. Это делает работу со звуками особенно интересной.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звукового ответа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помогает не пропустить ни один звук и верно назвать его признаки при разборе коротких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«лук» и «лес» по три звука, поэтому разбор начинается с точного слушания слова. Даже короткое слово надо произнести внимательно, не торопясь, как маленький детектив звуков.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согласный в слове «лук» твёрдый, а в слове «лес» мягкий. Именно это различие помогает понять, почему слова звучат по-разному, хотя оба они очень короткие.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[у] и [э] тоже не одинаковы. Они по-разному звучат и по-разному помогают слову «собраться» в слог, а значит, менять звук нужно осторожно.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24–25: слышим слово точнее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 научились слушать слово как маленькую звуковую головоломку. «Лук» и «лес» показали, что один звук меняет всё: и звучание, и схему, и смысл.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2026-05-21T15:46:53Z</dcterms:created>
  <dcterms:modified xsi:type="dcterms:W3CDTF">2026-05-21T15:46:53Z</dcterms:modified>
</cp:coreProperties>
</file>