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26739" y="0"/>
            <a:ext cx="441517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8050" y="1530000"/>
            <a:ext cx="4188600" cy="1141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Равенство векторов: как сравнивают направленные отрезки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378050" y="2873325"/>
            <a:ext cx="4188600" cy="94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узнать одинаковые векторы на чертеже и в координатах?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78050" y="221825"/>
            <a:ext cx="4188600" cy="73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26050" y="1261826"/>
            <a:ext cx="3655800" cy="32916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59000" y="1933800"/>
            <a:ext cx="4245000" cy="13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Вектор показывает перемещение от одной точки к другой. Чтобы сравнивать такие перемещения, важно понимать длину и направление, а не только место на рисунке. Это помогает в построениях, на координатной плоскости и в задачах на перенос фигур.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0315" y="287741"/>
            <a:ext cx="8063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Вектор и его равенство: с чего начать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59224" y="1496650"/>
            <a:ext cx="4441200" cy="8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Одинаковая длина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вектора считают равными, если их длины совпадают. Это значит, что они задают перемещение одинаковой величины, независимо от того, где именно расположены на плоскости.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2659224" y="2640416"/>
            <a:ext cx="4441200" cy="8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5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направление
</a:t>
            </a:r>
            <a:pPr algn="l" indent="0" marL="0">
              <a:lnSpc>
                <a:spcPct val="115000"/>
              </a:lnSpc>
              <a:buNone/>
            </a:pPr>
            <a:r>
              <a:rPr lang="en-US" sz="581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6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Кроме длины, важно направление стрелки: равные векторы должны быть сонаправлены. Если один из них направлен в другую сторону, равенства уже нет, даже при одинаковой длине.
</a:t>
            </a:r>
            <a:endParaRPr lang="en-US" sz="1355" dirty="0"/>
          </a:p>
        </p:txBody>
      </p:sp>
      <p:sp>
        <p:nvSpPr>
          <p:cNvPr id="9" name="Text 2"/>
          <p:cNvSpPr txBox="1"/>
          <p:nvPr/>
        </p:nvSpPr>
        <p:spPr>
          <a:xfrm>
            <a:off x="2659224" y="3784181"/>
            <a:ext cx="4441200" cy="8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4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не важно
</a:t>
            </a:r>
            <a:pPr algn="l" indent="0" marL="0">
              <a:lnSpc>
                <a:spcPct val="115000"/>
              </a:lnSpc>
              <a:buNone/>
            </a:pPr>
            <a:r>
              <a:rPr lang="en-US" sz="57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5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Вектор можно мысленно перенести параллельно в любую часть чертежа, не меняя его свойства. Поэтому равенство определяют по длине и направлению, а не по положению на рисунке.
</a:t>
            </a:r>
            <a:endParaRPr lang="en-US" sz="1345" dirty="0"/>
          </a:p>
        </p:txBody>
      </p:sp>
      <p:sp>
        <p:nvSpPr>
          <p:cNvPr id="10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равных векторов
</a:t>
            </a:r>
            <a:endParaRPr lang="en-US" sz="2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6800" y="887931"/>
            <a:ext cx="4252500" cy="232973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4700" y="887931"/>
            <a:ext cx="4252500" cy="232973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23950" y="3829695"/>
            <a:ext cx="39255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чертеже равные векторы могут быть нарисованы далеко друг от друга, но выглядеть одинаково по длине и направлению. Начальные точки у них разные, однако это не мешает им быть равными. Важно, что один вектор можно мысленно перенести к другому параллельно.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23950" y="3397845"/>
            <a:ext cx="39255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Одинаковые стрелки в разных местах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40450" y="3829695"/>
            <a:ext cx="41247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Подпись помогает увидеть главную мысль: равенство векторов не зависит от места на плоскости. Если стрелка просто сдвинута без поворота и изменения длины, она остаётся равной исходной. Такой рисунок удобно использовать, чтобы отличить равенство от простого совпадения положения.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640450" y="3397845"/>
            <a:ext cx="41247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показывает подпись к рисунку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выглядят равные векторы на рисунке
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22075" y="2187961"/>
            <a:ext cx="4063200" cy="109347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400" y="1263800"/>
            <a:ext cx="4063200" cy="29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быстро сравнить векторы по главным признакам и увидеть, когда равенство возможно, а когда нет.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равенства нужны одновременно одинаковая длина и одно направление; одного совпадения по одному признаку недостаточно.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630475" y="4205600"/>
            <a:ext cx="30000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правил школьной геометрии о векторах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равенства и неравенства векторов
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положение вектора не влияет на равенство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690425" y="1190675"/>
            <a:ext cx="4613700" cy="88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Вектор — это перемещение
</a:t>
            </a:r>
            <a:pPr algn="l" indent="0" marL="0">
              <a:lnSpc>
                <a:spcPct val="115000"/>
              </a:lnSpc>
              <a:buNone/>
            </a:pPr>
            <a:r>
              <a:rPr lang="en-US" sz="7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Вектор описывает не точку, а переход из начала в конец. Поэтому два одинаковых перемещения можно изобразить в разных местах плоскости, и их равенство сохранится.
</a:t>
            </a:r>
            <a:endParaRPr lang="en-US" sz="1458" dirty="0"/>
          </a:p>
        </p:txBody>
      </p:sp>
      <p:sp>
        <p:nvSpPr>
          <p:cNvPr id="11" name="Text 3"/>
          <p:cNvSpPr txBox="1"/>
          <p:nvPr/>
        </p:nvSpPr>
        <p:spPr>
          <a:xfrm>
            <a:off x="690425" y="2402252"/>
            <a:ext cx="4613700" cy="88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Можно сдвинуть параллельно
</a:t>
            </a:r>
            <a:pPr algn="l" indent="0" marL="0">
              <a:lnSpc>
                <a:spcPct val="115000"/>
              </a:lnSpc>
              <a:buNone/>
            </a:pPr>
            <a:r>
              <a:rPr lang="en-US" sz="73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перенести стрелку параллельно, не поворачивая её и не меняя длину, получится равный вектор. Именно такое мысленное перемещение используют при сравнении на чертеже.
</a:t>
            </a:r>
            <a:endParaRPr lang="en-US" sz="1370" dirty="0"/>
          </a:p>
        </p:txBody>
      </p:sp>
      <p:sp>
        <p:nvSpPr>
          <p:cNvPr id="12" name="Text 4"/>
          <p:cNvSpPr txBox="1"/>
          <p:nvPr/>
        </p:nvSpPr>
        <p:spPr>
          <a:xfrm>
            <a:off x="690425" y="3613822"/>
            <a:ext cx="4613700" cy="88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Отличие от отрезка
</a:t>
            </a:r>
            <a:pPr algn="l" indent="0" marL="0">
              <a:lnSpc>
                <a:spcPct val="115000"/>
              </a:lnSpc>
              <a:buNone/>
            </a:pPr>
            <a:r>
              <a:rPr lang="en-US" sz="7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отрезка важны оба конца и его положение, а у вектора — только длина и направление. Поэтому одинаковые по виду стрелки могут быть равными даже в разных частях рисунка.
</a:t>
            </a:r>
            <a:endParaRPr lang="en-US" sz="1458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400" y="1362175"/>
            <a:ext cx="8322900" cy="330440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равенства векторов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690325" y="870950"/>
            <a:ext cx="80241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сравнения векторов по длине и направлению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8775" y="1479378"/>
            <a:ext cx="3696300" cy="227684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400" y="3991750"/>
            <a:ext cx="35547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 для объяснения координатного признака равенства векторов
</a:t>
            </a:r>
            <a:endParaRPr lang="en-US" sz="895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11000" y="1195350"/>
            <a:ext cx="4063200" cy="28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координатной плоскости совпадение обеих координат означает равенство векторов. Даже одно отличие сразу меняет результат.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координата совпала, вторая — нет, значит векторы не равны, хотя часть данных одинакова.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координат векторов
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90851" y="1361259"/>
            <a:ext cx="169650" cy="226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48114" y="1361259"/>
            <a:ext cx="197925" cy="226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709551" y="3243684"/>
            <a:ext cx="218400" cy="2184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3" name="Text 1"/>
          <p:cNvSpPr txBox="1"/>
          <p:nvPr/>
        </p:nvSpPr>
        <p:spPr>
          <a:xfrm>
            <a:off x="690325" y="287750"/>
            <a:ext cx="8042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Координатный признак равенства
</a:t>
            </a:r>
            <a:endParaRPr lang="en-US" sz="2400" dirty="0"/>
          </a:p>
        </p:txBody>
      </p:sp>
      <p:sp>
        <p:nvSpPr>
          <p:cNvPr id="14" name="Text 2"/>
          <p:cNvSpPr txBox="1"/>
          <p:nvPr/>
        </p:nvSpPr>
        <p:spPr>
          <a:xfrm>
            <a:off x="4838625" y="1799175"/>
            <a:ext cx="36762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5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у двух векторов совпадают обе координаты, то они равны. Достаточно проверить первую и вторую компоненту по отдельности, не сравнивая рисунок целиком.
</a:t>
            </a:r>
            <a:endParaRPr lang="en-US" sz="1200" dirty="0"/>
          </a:p>
        </p:txBody>
      </p:sp>
      <p:sp>
        <p:nvSpPr>
          <p:cNvPr id="15" name="Text 3"/>
          <p:cNvSpPr txBox="1"/>
          <p:nvPr/>
        </p:nvSpPr>
        <p:spPr>
          <a:xfrm>
            <a:off x="5349725" y="1262419"/>
            <a:ext cx="31863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компонент
</a:t>
            </a:r>
            <a:endParaRPr lang="en-US" sz="1400" dirty="0"/>
          </a:p>
        </p:txBody>
      </p:sp>
      <p:sp>
        <p:nvSpPr>
          <p:cNvPr id="16" name="Text 4"/>
          <p:cNvSpPr txBox="1"/>
          <p:nvPr/>
        </p:nvSpPr>
        <p:spPr>
          <a:xfrm>
            <a:off x="610025" y="1799175"/>
            <a:ext cx="36762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5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вектора AB координаты находят как разности: xB − xA и yB − yA. Так получают числовое описание перемещения по горизонтали и вертикали.
</a:t>
            </a:r>
            <a:endParaRPr lang="en-US" sz="1200" dirty="0"/>
          </a:p>
        </p:txBody>
      </p:sp>
      <p:sp>
        <p:nvSpPr>
          <p:cNvPr id="17" name="Text 5"/>
          <p:cNvSpPr txBox="1"/>
          <p:nvPr/>
        </p:nvSpPr>
        <p:spPr>
          <a:xfrm>
            <a:off x="1121125" y="1262419"/>
            <a:ext cx="31863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Координаты вектора
</a:t>
            </a:r>
            <a:endParaRPr lang="en-US" sz="1400" dirty="0"/>
          </a:p>
        </p:txBody>
      </p:sp>
      <p:sp>
        <p:nvSpPr>
          <p:cNvPr id="18" name="Text 6"/>
          <p:cNvSpPr txBox="1"/>
          <p:nvPr/>
        </p:nvSpPr>
        <p:spPr>
          <a:xfrm>
            <a:off x="597750" y="3671925"/>
            <a:ext cx="37416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Совпавшие координаты означают одинаковое перемещение, а значит, и одинаковую длину, и одинаковое направление. Поэтому координатная проверка удобна и точна.
</a:t>
            </a:r>
            <a:endParaRPr lang="en-US" sz="1200" dirty="0"/>
          </a:p>
        </p:txBody>
      </p:sp>
      <p:sp>
        <p:nvSpPr>
          <p:cNvPr id="19" name="Text 7"/>
          <p:cNvSpPr txBox="1"/>
          <p:nvPr/>
        </p:nvSpPr>
        <p:spPr>
          <a:xfrm>
            <a:off x="1088725" y="3140936"/>
            <a:ext cx="32505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Длина и направление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49325" y="2732070"/>
            <a:ext cx="8530800" cy="204106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43196" y="365350"/>
            <a:ext cx="81894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Равные векторы на клетчатой бумаге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545902" y="1226675"/>
            <a:ext cx="2431800" cy="130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Считаем клетки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клетчатой бумаге удобно сравнивать векторы по шагам вправо, влево, вверх и вниз. Если оба требуют одинакового числа клеток в каждом направлении, они равны.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3326027" y="1237075"/>
            <a:ext cx="2431800" cy="130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Перенос без изменения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Стрелку можно перенести в другое место, не меняя её длины и направления. Тогда на рисунке появится тот же вектор, только нарисованный в новой точке.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6133127" y="1237075"/>
            <a:ext cx="2431800" cy="130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Быстрая проверка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 ошибиться, сначала посчитай смещение по клеткам, затем сравни направление стрелок. Если шаги совпали полностью, векторы равны.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1760" y="1518700"/>
            <a:ext cx="3482480" cy="2453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6300" y="4258698"/>
            <a:ext cx="4158300" cy="4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признаки равенства векторов в курсе геометрии.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11000" y="1360700"/>
            <a:ext cx="4063200" cy="28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быстро отличить равные векторы от похожих на них случаев и не спутать равенство с совпадением только одной характеристики.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равенства нужны сразу два условия: одинаковая длина и одинаковое направление. Совпадение только одного признака не дает верного ответа.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ситуации при сравнении векторов
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8650" y="2896775"/>
            <a:ext cx="3263400" cy="1001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Исходный вектор
</a:t>
            </a:r>
            <a:pPr algn="l" indent="0" marL="0">
              <a:lnSpc>
                <a:spcPct val="130039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Вектор задаёт перемещение от начала к концу и не зависит от места на чертеже.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3060625" y="1458050"/>
            <a:ext cx="3263400" cy="9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Параллельный перенос
</a:t>
            </a:r>
            <a:pPr algn="l" indent="0" marL="0">
              <a:lnSpc>
                <a:spcPct val="130039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Фигуру или стрелку сдвигают без поворота и растяжения, сохраняя длину и направление.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595050" y="2896775"/>
            <a:ext cx="3035400" cy="1001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Равный образ
</a:t>
            </a:r>
            <a:pPr algn="l" indent="0" marL="0">
              <a:lnSpc>
                <a:spcPct val="130039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переноса получается такой же вектор в новой точке плоскости; именно так сравнивают векторы в задачах.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Параллельный перенос и равные векторы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8775" y="1479378"/>
            <a:ext cx="3696300" cy="227684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400" y="3991750"/>
            <a:ext cx="35547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классификация типичных ошибок при изучении векторов; значения на диаграмме условные.
</a:t>
            </a:r>
            <a:endParaRPr lang="en-US" sz="895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11000" y="1195350"/>
            <a:ext cx="4063200" cy="28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ошибка появляется, когда ученик оценивает только размер стрелки и не проверяет, куда она направлена.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риск связан не с вычислениями, а с неполной проверкой признаков. Чтобы не ошибиться, нужно обязательно учитывать и длину, и направление.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при сравнении векторов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8150" y="2732070"/>
            <a:ext cx="8530800" cy="204106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используется равенство векторов
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2649028" y="1588550"/>
            <a:ext cx="17037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работе с координатами равенство векторов позволяет сравнивать перемещения по клеткам и быстро проверять правильность построения.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3014591" y="1071988"/>
            <a:ext cx="13380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Координатная плоскость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532450" y="1601292"/>
            <a:ext cx="17037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Равные векторы помогают откладывать одинаковые стороны и строить фигуры с нужными размерами и направлением на чертеже.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898012" y="1080726"/>
            <a:ext cx="13380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Построение фигур
</a:t>
            </a:r>
            <a:endParaRPr lang="en-US" sz="1000" dirty="0"/>
          </a:p>
        </p:txBody>
      </p:sp>
      <p:sp>
        <p:nvSpPr>
          <p:cNvPr id="16" name="Text 6"/>
          <p:cNvSpPr txBox="1"/>
          <p:nvPr/>
        </p:nvSpPr>
        <p:spPr>
          <a:xfrm>
            <a:off x="4747773" y="1601292"/>
            <a:ext cx="17037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клетчатой бумаге удобно видеть одинаковое число шагов вправо, влево, вверх и вниз, поэтому равные векторы легко распознать.
</a:t>
            </a:r>
            <a:endParaRPr lang="en-US" sz="900" dirty="0"/>
          </a:p>
        </p:txBody>
      </p:sp>
      <p:sp>
        <p:nvSpPr>
          <p:cNvPr id="17" name="Text 7"/>
          <p:cNvSpPr txBox="1"/>
          <p:nvPr/>
        </p:nvSpPr>
        <p:spPr>
          <a:xfrm>
            <a:off x="5113337" y="1080726"/>
            <a:ext cx="13380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Клетчатая тетрадь
</a:t>
            </a:r>
            <a:endParaRPr lang="en-US" sz="1000" dirty="0"/>
          </a:p>
        </p:txBody>
      </p:sp>
      <p:sp>
        <p:nvSpPr>
          <p:cNvPr id="18" name="Text 8"/>
          <p:cNvSpPr txBox="1"/>
          <p:nvPr/>
        </p:nvSpPr>
        <p:spPr>
          <a:xfrm>
            <a:off x="6864326" y="1595686"/>
            <a:ext cx="17037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более сложных задачах равные векторы помогают сравнивать стороны и переносить элементы фигуры, не меняя ее формы и размеров.
</a:t>
            </a:r>
            <a:endParaRPr lang="en-US" sz="900" dirty="0"/>
          </a:p>
        </p:txBody>
      </p:sp>
      <p:sp>
        <p:nvSpPr>
          <p:cNvPr id="19" name="Text 9"/>
          <p:cNvSpPr txBox="1"/>
          <p:nvPr/>
        </p:nvSpPr>
        <p:spPr>
          <a:xfrm>
            <a:off x="7229891" y="1078638"/>
            <a:ext cx="13380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Задачи по геометрии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400" y="1362175"/>
            <a:ext cx="8322900" cy="330440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проверить, равны ли векторы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690325" y="870950"/>
            <a:ext cx="80241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для сравнения по длине, направлению и координатам.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5600" y="937761"/>
            <a:ext cx="4120500" cy="214072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95675" y="937765"/>
            <a:ext cx="4151700" cy="21407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06437" y="3254163"/>
            <a:ext cx="3887100" cy="33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Маршрут по карте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506437" y="3642732"/>
            <a:ext cx="3887100" cy="86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человек идёт по карте от одной точки к другой, его путь можно описать вектором. Если два маршрута ведут одинаково далеко и в одну сторону, это равные векторы, даже если они начинаются в разных местах карты.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741173" y="3254163"/>
            <a:ext cx="3887100" cy="33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робота и ветра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741173" y="3642732"/>
            <a:ext cx="3887100" cy="86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Робот, который делает одинаковый шаг по полу, и стрелка ветра на схеме могут быть описаны одинаковыми векторами. На рисунке это видно как одинаковое смещение в разных местах, без поворота и изменения длины.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Векторы вокруг нас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8775" y="1479378"/>
            <a:ext cx="3696300" cy="227684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400" y="3991750"/>
            <a:ext cx="35547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признаки равенства и противоположности векторов; значения на диаграмме условно нормированы.
</a:t>
            </a:r>
            <a:endParaRPr lang="en-US" sz="895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11000" y="1195350"/>
            <a:ext cx="4063200" cy="28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Одинаковая длина сама по себе не гарантирует равенство: направление обязательно должно совпасть.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одинаковых векторов совпадают все признаки. У противоположных совпадает только длина, поэтому равенства нет.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Одинаковые и противоположные векторы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22075" y="1823468"/>
            <a:ext cx="4063200" cy="182246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400" y="1263800"/>
            <a:ext cx="4063200" cy="29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таблица собирает главные правила сравнения векторов в одном месте, чтобы ими было удобно пользоваться при решении задач.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установить равенство, нужно проверить сразу несколько признаков. В координатах достаточно сравнить обе компоненты.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630475" y="4205600"/>
            <a:ext cx="30000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геометрии, тема «Векторы».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памятка по теме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93250" y="1910100"/>
            <a:ext cx="3677700" cy="132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шага помогают не ошибиться: сравнить длину, направление и координаты. Такой порядок делает проверку короткой и понятной.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883650" y="1369800"/>
            <a:ext cx="3167100" cy="24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60D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pPr algn="ctr" indent="0" marL="0">
              <a:lnSpc>
                <a:spcPct val="90000"/>
              </a:lnSpc>
              <a:buNone/>
            </a:pPr>
            <a:r>
              <a:rPr lang="en-US" sz="600" b="1" dirty="0">
                <a:solidFill>
                  <a:srgbClr val="2A60D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90000"/>
              </a:lnSpc>
              <a:buNone/>
            </a:pPr>
            <a:r>
              <a:rPr lang="en-US" sz="600" b="1" dirty="0">
                <a:solidFill>
                  <a:srgbClr val="2A60D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главных признака нужно проверить, чтобы уверенно сравнить векторы
</a:t>
            </a:r>
            <a:pPr algn="ctr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2A60D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Сводка основных признаков равенства векторов по школьному курсу геометрии.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40125" y="1608950"/>
            <a:ext cx="78591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Равенство векторов учит видеть в чертеже не только форму, но и движение. Это помогает точнее решать задачи, уверенно работать с координатами и замечать одинаковые перемещения в любой точке плоскости.
</a:t>
            </a:r>
            <a:endParaRPr lang="en-US" sz="1300" dirty="0"/>
          </a:p>
        </p:txBody>
      </p:sp>
      <p:sp>
        <p:nvSpPr>
          <p:cNvPr id="4" name="Text 1"/>
          <p:cNvSpPr txBox="1"/>
          <p:nvPr/>
        </p:nvSpPr>
        <p:spPr>
          <a:xfrm>
            <a:off x="640125" y="287750"/>
            <a:ext cx="80925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важно уметь сравнивать векторы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2026-05-29T00:09:49Z</dcterms:created>
  <dcterms:modified xsi:type="dcterms:W3CDTF">2026-05-29T00:09:49Z</dcterms:modified>
</cp:coreProperties>
</file>