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одна из самых больших цивилизаций древности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Хуанхэ до Великого шёлкового пути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долины, где началась история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вырос в долинах Хуанхэ и Янцзы, где люди рано научились использовать плодородные земли, защищаться от наводнений и строить первые поселения.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занятия жителей Древнего Китая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чаще сеяли просо и пшеницу, а на влажном юге особенно успешно выращивали рис. Разные природные условия определяли образ жизни жителей и их хозяйственные навыки.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работало в поле, а также разводило свиней и кур. Урожай был основой жизни, поэтому труд земледельцев ценили особенно высоко и в деревне, и в городе.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ловля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давали рыбу, а мастера изготавливали орудия из бронзы и железа. Эти материалы помогали делать более прочные инструменты, оружие и бытовые вещи.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прославились шёлком, чаем, керамикой и изделиями из нефрита. Именно такие товары делали страну важным торговым центром и вызывали интерес соседних народов.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сезону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внимательно следили за временем года, чтобы вовремя сеять, собирать урожай и защищать поля от воды. Природа напрямую влияла на труд, пищу и достаток семьи.
</a:t>
            </a:r>
            <a:endParaRPr lang="en-US" sz="9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династии Древнего Китая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Сменяясь, династии не только передавали власть, но и меняли правила управления, культуру и хозяйство страны.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смены династий Китай укреплял единство, расширял связи и создавал более сложное государство.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данные о династиях древнего Китая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Шан: первые следы письменной истории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 вопросами к духам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династии Шан вырезали на костях и панцирях черепах вопросы о дожде, урожае и войне. После нагревания появлялись трещины, по которым толковали ответ. Эти надписи стали одними из древнейших письменных памятников Китая.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Иньсюй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Иньсюй археологи нашли остатки столицы поздних Шан. Там обнаружены бронзовые сосуды, оружие и украшения, которые показывают высокий уровень мастерства. Находки помогают понять, как жили правители, воины и ремесленники.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как символ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 бронзы были не только полезными, но и торжественными. Их использовали в обрядах, при дворе и в захоронениях знати, поэтому такие вещи говорили о богатстве, власти и вере древних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династий Древнего Китая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каждая династия по-своему укрепляла государство и культуру.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династии был свой вклад: от письменности и идей власти до дорог, торговли и культурного расцвета.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династиях Шан, Чжоу, Цинь, Хань и Тан
</a:t>
            </a:r>
            <a:endParaRPr lang="en-US" sz="6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мандат и власть императора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Неба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Императора считали Сыном Неба и главным правителем всей страны. Его власть воспринималась как священная, поэтому подданные должны были проявлять уважение и подчинение.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по 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право на власть сохраняется только тогда, когда в государстве есть порядок, мир и справедливость. Хороший правитель должен заботиться о народе и не допускать хаоса.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происходили голод, войны или тяжёлые бедствия, люди могли решить, что правитель лишился небесной поддержки. Тогда восстания и смена династий казались оправданными.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большой страной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 и управление переходили от центра к самым маленьким единицам страны.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и другие учения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учил уважать старших, быть честным и выполнять свои обязанности. Его идеи помогали людям понимать, как вести себя в семье, школе и государстве.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советовал жить в согласии с природой и не нарушать естественный порядок. Для многих людей это означало спокойствие, умеренность и внимательное отношение к миру вокруг.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Легизм делал ставку на строгие законы и наказания. Сторонники этого учения считали, что твёрдый порядок помогает управлять страной и удерживать её от распада.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 образование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состояла из иероглифов: каждый знак передавал слово или часть смысла. Такая система требовала долгого обучения, но позволяла точно записывать мысли и события.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тексты писали на бамбуковых дощечках и шёлке, а позже — на бумаге. Новые материалы сделали записи удобнее и помогли сохранять больше книг.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образованных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изучали историю, стихи и книги Конфуция. Эти знания считались важными, потому что открывали дорогу к службе и уважению в обществе.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путь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образование было не только полезным, но и престижным. Умение читать и писать помогало человеку стать чиновником и участвовать в управлении страной.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Древнего Китая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помогали в быту, торговле и войне, а часть из них позже распространилась далеко за пределы Китая.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влиятельными стали бумага, компас и порох: они изменили письмо, мореплавание и военное дело.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«Древний Китай»; оценка влияния носит качественный, а не статистический характер.
</a:t>
            </a:r>
            <a:endParaRPr lang="en-US" sz="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не один путь, а целая система сухопутных маршрутов, которые связывали Китай с оазисами, степями, горами и крупными торговыми центрами Евразии.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другими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обратном направлении в Китай везли лошадей, стекло и специи. Вместе с товарами путешествовали новости, религиозные представления и новые способы ведения торговли.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купцы вывозили шёлк, чай и фарфор — товары, которые ценились за качество, красоту и редкость. Они делали китайские изделия узнаваемыми во многих странах.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через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проходили через пустыни и горные перевалы, поэтому торговля была медленной и опасной. Но именно это делало путешествия особенно важными и хорошо организованными.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огромная протяжённость показывает, насколько серьёзно китайские правители относились к защите северных границ и контролю важных путей.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историко-культурных источников о сохранившихся участках Великой Китайской стены.
</a:t>
            </a:r>
            <a:endParaRPr lang="en-US" sz="62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20 000+ км
</a:t>
            </a:r>
            <a:endParaRPr lang="en-US" sz="6666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длина сохранившихся и соединённых участков стены сегодня.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дома и повседневная жизнь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кипела работа: здесь жили ремесленники, торговцы, воины и чиновники. Рынки, мастерские и административные здания делали города центрами управления и обмена.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страны составляли крестьяне. Они трудились на полях, выращивали зерно и рис, а их жизнь зависела от погоды, ирригации и семейной взаимопомощи.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достаток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богатых семей строили из дерева и окружали внутренним двором. Простые люди жили в более скромных домах, где было меньше пространства и удобств.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большое значение имели семейные обряды, праздники и уважение к старшим. Совместный труд и послушание считались важной частью порядка в доме.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Древнего Китая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отличались обязанностями, богатством и уважением в обществе.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общества стоял труд крестьян, а управление держалось на императоре и чиновниках. Ремесленники и торговцы были необходимы, но имели меньший престиж.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«Древний Китай».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бумага и печать изменили знания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тексты стало легче хранить, перевозить и переписывать, поэтому знания быстрее попадали к ученикам, чиновникам и учёным.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сделала записи массовыми, а печать ускорила распространение книг. Так знания стали доступнее для гораздо большего числа людей.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письменности и книгопечатания в Китае; шкала иллюстрирует изменение доступности знаний.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китайских изобретений от идеи к миру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полезная находка проходила путь от потребности людей до распространения за пределами Китая.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наука и медицина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 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ремесленники создавали бронзовые сосуды, лаковые изделия и изящные вещи для дома и ритуалов. Искусство ценили не только за красоту, но и за точность исполнения.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небом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следили за движением звёзд и Луны, чтобы составлять календарь и точнее определять время. Такие наблюдения помогали земледелию и государственному управлению.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писали стихи, записывали наблюдения о природе и передавали знания потомкам. Текст считался важным способом сохранить опыт и мудрость.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использовали травы, иглоукалывание и учение о равновесии в теле. Они стремились не только лечить болезнь, но и поддерживать общее здоровье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Китай важен сегодня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Иероглифическая письменность, уважение к учёбе и значение семейных традиций пришли из глубокой древности. Эти черты по-прежнему заметны в культуре и повседневной жизни Китая.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пережили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Конфуция, даосизм и представления о порядке общества повлияли на воспитание, поведение и отношение к обязанностям. Их след ощущается в китайской культуре и сегодня.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для всего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печать, компас и порох изменили не только Китай, но и другие страны. Благодаря им быстрее развивались книги, мореплавание, наука и военное дело.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пережило века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оставил миру сильное государство, мудрые учения, письменность и великие изобретения. Его достижения до сих пор помогают понять историю Восточной Азии и всего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2026-05-31T23:05:45Z</dcterms:created>
  <dcterms:modified xsi:type="dcterms:W3CDTF">2026-05-31T23:05:45Z</dcterms:modified>
</cp:coreProperties>
</file>