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4. Поиск информации: как быстро находить, проверять и использовать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запросы, ключевые слова, фильтры поиска, надёжность источников и безопасность работы с найденными данными.
</a:t>
            </a:r>
            <a:endParaRPr lang="en-US" sz="3643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ежедневно появляются огромные объёмы материалов, а поисковые системы работают за доли секунды. Важно находить ответ быстро и отличать точные сведения от ошибок, рекламы и устаревших публикаций. Это помогает учиться самостоятельно и принимать решения на основе проверенных данных.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поиск информации стал базовым навыком школьника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Информационный запрос — это чётко сформулированная цель поиска. Он задаёт, какую именно информацию вы хотите получить: обзор темы или конкретный факт для задания.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бывает широким и узким. Широкий нужен, чтобы понять общую картину, узкий — чтобы найти дату, определение, пример или точное утверждение.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запрос обычно содержит 2–4 ключевых слова. Если результатов слишком много или они «мимо», его уточняют по времени, месту, имени, классу или предмету, не теряя точность.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информационный запрос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поиска: от вопроса к проверенному 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работы с данными: от потребности в информации до сохранённых и проверенных фактов.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передают основное содержание темы без лишних слов. Чем меньше «мусора» в запросе, тем быстрее поисковая система подберёт страницы, где действительно раскрывается нужный смысл.
</a:t>
            </a:r>
            <a:endParaRPr lang="en-US" sz="1508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и синонимы в поиске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ключевые слова решают всё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одного и того же понятия часто подходят синонимы и близкие по смыслу слова: «информация» и «данные», «источник» и «ресурс», «климат» и «погода». Это расширяет варианты, когда формулировка в источниках отличается.
</a:t>
            </a:r>
            <a:endParaRPr lang="en-US" sz="1508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обойти «слепые зоны» поиска
</a:t>
            </a:r>
            <a:endParaRPr lang="en-US" sz="15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37767"/>
            <a:ext cx="4151400" cy="19719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запрос, тем меньше лишних страниц и тем быстрее вы находите подходящие материалы для школьной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запрос даёт достаточное число подходящих страниц и упрощает отбор нужных материалов.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результат в зависимости от запроса
</a:t>
            </a:r>
            <a:endParaRPr lang="en-US" sz="2616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Демонстрационные примеры учебного поиска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906" y="1512471"/>
            <a:ext cx="348862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6656" y="1512471"/>
            <a:ext cx="348862" cy="398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операторы и знаки уточнения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ищете точное название или термин, берите его в кавычки. Так поиск ориентируется на точное совпадение слов, а не на похожие варианты.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для точной фразы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«-» убирает слово из результатов. Это помогает отсеять ненужные страницы, когда тема пересекается с другими понятиями и «шум» мешает искать.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 исключает лишнее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ориентиры: дату, имя, страну, класс или предмет. Такой контекст делает поиск результативнее и экономит время на открытие лишних ссылок.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Уточнения по дате и контексту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опираются на материалы с явными автором и датой: учебники, энциклопедии и официальные сайты. Это снижает риск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показывает: чем выше прозрачность автора и проверяемость сведений, тем больше доверия. Блог и форум требуют дополнительной проверки.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демонстрационного учебного материала (распределение по уровню доверия)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источникам доверяют чаще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источник обычно указывает автора или организацию, содержит дату публикации и ясно называет тему. Это помогает понять, кто отвечает за текст и насколько информация актуальна.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надёжного источника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признак — совпадение сведений в нескольких независимых источниках. Если разные площадки сообщают одно и то же, вероятность ошибки заметно уменьшается.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разных местах данные сильно расходятся, это повод для дополнительной проверки. Для учебной работы лучше не использовать спорные сведения как подтверждённые факты.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 ссылки на факты и примеры: добросовестные материалы показывают, на чём основаны утверждения. Также стоит обратить внимание на отсутствие грубых ошибок и несостыковок.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мнение и реклама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— это утверждение, которое можно проверить по источникам. Мнение отражает оценку автора и может быть спорным, а реклама стремится убедить читателя или зрителя купить, перейти или поддержать идею. Один текст может включать сразу несколько типов информации.
</a:t>
            </a:r>
            <a:endParaRPr lang="en-US" sz="1444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учебной работы особенно важны факты, которые подтверждаются источниками. Чтобы не запутаться, сравнивайте формулировки: «что произошло» (факт) отличается от «как к этому относится автор» (мнение), а рекламные обещания легко узнаются по цели убедить.
</a:t>
            </a:r>
            <a:endParaRPr lang="en-US" sz="143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ученики «останавливаются» на первом подходящем ответе. При этом не сравниваются формулировки, не проверяются факты и не уточняется контекст.
</a:t>
            </a:r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быстрым выбором без проверки: из‑за этого в работу попадают неточные сведения и теряется качество школьного результата.
</a:t>
            </a:r>
            <a:endParaRPr lang="en-US" sz="1531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Демонстрационные примеры учебного поиска, используемые в школьной практике (обобщённая оценка типичных ошибок).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 поиска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информации перед использованием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найденных материалов для учебных сообщений, рефератов и проектов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75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16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98363" y="1205853"/>
            <a:ext cx="406125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 в учебных задачах 8 класса
</a:t>
            </a:r>
            <a:endParaRPr lang="en-US" sz="2739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под цель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5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поиском определяйте, что именно нужно: короткое определение, причина, пример или сравнение. Это помогает быстрее выделять главное и отбирать сведения, соответствующие формулировке задания.
</a:t>
            </a:r>
            <a:endParaRPr lang="en-US" sz="158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каждого факта записывайте источник: название, автора или организацию, ссылку. Так учитель сможет проверить вашу работу, а вы не потеряете данные при доработке текста.
</a:t>
            </a:r>
            <a:endParaRPr lang="en-US" sz="1528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 смыслу и объёму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Сопоставляйте найденные материалы с планом ответа. Если сведений слишком много, выбирайте только то, что раскрывает тему, и не подменяйте фактами общие рассуждения.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искать изображения и другие медиафайлы
</a:t>
            </a:r>
            <a:endParaRPr lang="en-US" sz="2528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Уточняйте тип материала: фото, схема, карта, иллюстрация или диаграмма. Добавляйте ключевые слова «подпись», «автор», «источник», а также указывайте нужный размер и формат файла.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в поиске помогают быстрее подобрать подходящие изображения. Смотрите, есть ли подпись и библиографические данные, чтобы можно было сослаться на источник в школьной работе.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9111" y="1068000"/>
            <a:ext cx="4101079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различаются типы источников по надёжности, проверке фактов, удобству и дате публикации при выполнении школьных заданий.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безопасная база для фактов — учебник и энциклопедия. Новости и блог удобны, но требуют дополнительной сверки, чтобы не подменить факт мнением.
</a:t>
            </a:r>
            <a:endParaRPr lang="en-US" sz="1417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 для школьной работы
</a:t>
            </a:r>
            <a:endParaRPr lang="en-US" sz="2379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к выбору источников в школьной практике.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открывайте файлы из сомнительных источников и не скачивайте подозрительные вложения. Если рядом нет понятного объяснения, что это за документ, и кто его разместил, доверять нельзя.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безопасность при поиске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могут создавать всплывающие окна и страницы, которые просят ввести личные данные. Если сайт выглядит «слишком громко» или перенаправляет на незнакомые формы, лучше закрыть вкладку.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Фишинговые страницы копируют оформление известных сервисов, но используют поддельные адреса. Пароли и коды нельзя вводить на страницах, чья надёжность не подтверждена.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добавляются уточнения по теме, классу, дате или месту, растёт вероятность получить релевантные ответы. Чрезмерно длинный запрос усложняет отбор.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Оптимален сбалансированный запрос: он даёт достаточно результатов и помогает быстро прийти к нужным источникам без лишнего «просмотра всего подряд».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закономерность учебного поиска на основе демонстрационных сценариев (без привязки к точным числам).
</a:t>
            </a:r>
            <a:endParaRPr lang="en-US" sz="1151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уточнение запроса влияет на результат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для проекта по информатике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маршрут для школьного проекта: от темы до итогового текста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способы их избежать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короткий запрос почти всегда даёт много нерелевантных ссылок. Чтобы избежать перегрузки, добавляйте уточнения: тему, класс, период времени или тип материала из задания.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«доверять первому сайту» приводит к неточным данным. Сравнивайте минимум два источника, смотрите, одинаково ли описаны факты, и проверяйте, кто является автором текста.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Переписывание без чтения иногда сохраняет ошибки или вырывает фразы из контекста. Отмечайте ключевые идеи своими словами, а найденные формулировки используйте только после понимания смысла.
</a:t>
            </a:r>
            <a:endParaRPr lang="en-US" sz="1317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нет ссылки на источник и не проверена дата публикации, работа теряет проверяемость. Аккуратно фиксируйте выходные данные и при расхождениях обращайтесь к подтверждающим материалам.
</a:t>
            </a:r>
            <a:endParaRPr lang="en-US" sz="129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56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информации — это навык, который работает и в школе, и в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включает формулировку запроса, выбор ключевых слов, уточнения, оценку источников и проверку фактов. Этот подход ускоряет задания, уменьшает ошибки и помогает безопасно использовать интернет.
</a:t>
            </a:r>
            <a:endParaRPr lang="en-US" sz="365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2026-05-12T13:37:11Z</dcterms:created>
  <dcterms:modified xsi:type="dcterms:W3CDTF">2026-05-12T13:37:11Z</dcterms:modified>
</cp:coreProperties>
</file>