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22. Приём округления делителя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быстрее: округляем делитель, прикидываем ответ и проверяем его.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делитель похож на 19, 29 или 39, деление в уме становится трудным. Округление помогает считать быстрее, не терять смысл примера и спокойно проверять ответ.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приём округления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— это число, на которое делят. Если оно неудобное, его заменяют ближайшим круглым числом, чаще всего десятком, чтобы считать быстрее и увереннее.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округлить делитель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даёт не точный, а примерный ответ. Затем его сравнивают с исходным примером и уточняют, если нужно. Так вычисление не превращается в угадайку.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19 удобно округлить до 20, 29 — до 30, а 41 — до 40. После этого выполняют деление с новым числом, но не забывают про проверку.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рядом с обычными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тянется к 20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линии видно, что 19 стоит ближе к 20, чем к 10. Поэтому при округлении его заменяют на 20. Такой выбор делает деление удобнее и помогает не запутаться в устном счёте.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выбирает следующий десяток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29 находится почти у самого 30. Значит, ближайшее круглое число здесь — 30. Когда ученик видит это на линии чисел, округление становится простым и понятным, как дорожный указатель для математики.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приём особенно удобен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Удобный делитель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лучше всего работает, когда делитель стоит рядом с круглым числом. Тогда округление почти не меняет смысл примера и сразу облегчает счёт.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Устный счёт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примерах можно быстро прикинуть частное в уме. Это полезно, когда нужно ответить без черновика и лишних записей.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далеко от десятка, ответ обязательно проверяют внимательнее. Округление всё равно помогает, но последняя точка ставится только после 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неудобного делителя перейти к прикидочному и затем к точному ответу.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при округлении делителя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заменяют ближайшим десятком, чтобы быстрее получить прикидочный ответ.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урока: 380 : 19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с 380 : 19 удобно начать с деления на 20. Так легче увидеть, каким может быть частное, прежде чем проверять его точно.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делитель округляют вверх, деление становится на большее число. Тогда прикидочное частное обычно получается меньше настоящего ответа — как будто число стало чуть строже.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делитель округляют вниз, деление идёт на меньшее число. В этом случае частное обычно выходит больше, чем нужно, и его приходится уменьшать при проверке.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помогает понять направление исправления. Ученик не просто считает, а сразу видит, в какую сторону искать точный ответ.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частное после округления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умножением после деления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очень простая: частное умножают на делитель и сравнивают с делимым. Если результат совпал, можно радоваться — пример решён верно.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произведение не совпадает, частное надо уточнить. Умножение здесь работает как добрый контролёр: тихо проверяет и сразу показывает, где нужна поправка.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заменяют удобным десятком, чтобы быстро прикинуть частное и затем его уточнить.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урока: 870 : 29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с 870 : 29 сначала считают на 30. Это помогает быстро получить ориентир, а потом понять, что точный ответ должен быть немного больше.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— это ответ, который мы получаем при делении. После округления делителя оно часто бывает только примерным, поэтому не спешите считать его окончательным.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сначала смотрят, в какую сторону изменился делитель, а затем сравнивают прикидочный ответ с примером. Так легче понять, где нужно уточнить число.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частном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делитель округлили вверх, например 19 до 20, то частное обычно уменьшается. Если делитель округлили вниз, ответ, наоборот, получается больше.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число с соседними круглыми десятками на числовой линии и выбираем тот, который расположен ближе.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ближайший десяток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округлять число просто вверх, не смотря на расстояние до соседних десятков. Из-за этого прикидка становится слишком далёкой от правильного ответа.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 проверку после деления. Без неё легко оставить в тетради почти верный ответ, который на самом деле требует уточнения.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перепутать делитель и делимое. Тогда ученик округляет не то число и получает совсем другой результат, будто пример поменяли местами.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этих промахов, нужно внимательно читать условие и сравнивать ответ с проверкой. Спокойная проверка спасает даже самый хитрый пример.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 уроке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карандаши и коробки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коробок понадобится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коробку кладут по 19 карандашей, а всего есть 96 карандашей. Делитель 19 удобно округлить до 20 и быстро прикинуть число коробок. Так становится ясно: коробок нужно немного больше, чем при делении на 20.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несколько коробок и часть карандашей отдельно. Тогда видно, что 19 — это чуть меньше 20, значит, вместить все карандаши в такое же число коробок не получится. Картинка делает задачу понятной даже без длинных вычислений.
</a:t>
            </a:r>
            <a:endParaRPr lang="en-US" sz="12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приём помогает в устном счёте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прикидочный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делителя помогает сразу назвать примерный результат, не тратя время на долгие вычисления. Это особенно удобно, когда нужно считать быстро и без калькулятора.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выбирать десяток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замечать, какое круглое число ближе. Такой навык делает счёт аккуратнее и помогает не путаться между соседними десятками.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в 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сделать прикидку, а потом проверить её, легче заметить неточность. Ответ не убегает далеко, а значит, исправить его проще.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выручает в коротких заданиях, где важно не только решить пример, но и сделать это спокойно и без лишней суеты.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420 : 21 делитель 21 удобно округлить до 20. Сначала находят прикидочный ответ, а потом проверяют, насколько он близок к точному результату.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560 : 19 делитель 19 округляют до 20. После прикидки важно посмотреть, как изменился ответ, и обязательно проверить его умножением.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630 : 31 делитель 31 округляют до 30. Такое деление считать легче, а затем по проверке видно, нужно ли увеличить или уменьшить частное.
</a:t>
            </a:r>
            <a:endParaRPr lang="en-US" sz="9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правила через образ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делитель надевает «шапку-десятку» и становится круглым. Потом ученик быстро считает ответ и не забывает, что это только подсказка, а не окончательная победа.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идёт проверка, словно маленький сторож у двери. Он спокойно смотрит, совпадает ли ответ с примером, и помогает исправить ошибку, если она спряталась.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выполняем прикидку с округлением делителя, затем уточняем результат проверкой умножением.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примера к точному ответу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делителя помогает считать быстрее и не теряться в трудных примерах. Оно превращает неудобное деление в более понятный и спокойный шаг.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полезен, когда делитель стоит рядом с круглым числом. Тогда можно быстро прикинуть ответ и понять, в какую сторону его уточнять.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округление даёт не точный, а примерный результат. Точность появляется только после проверки, поэтому умножение здесь — лучший помощник.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умеет выбирать ближайший десяток и сравнивать ответ с проверкой, деление становится гораздо увереннее. А числа перестают вести себя как маленькие хитрецы.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научились на уроке 22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научились округлять делитель, выбирать ближайший десяток и получать примерное частное. А ещё проверять ответ умножением — чтобы числа больше не хитрили.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2026-05-24T11:27:24Z</dcterms:created>
  <dcterms:modified xsi:type="dcterms:W3CDTF">2026-05-24T11:27:24Z</dcterms:modified>
</cp:coreProperties>
</file>