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«Спит ковыль…»: тишина степи и чувство Родины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степь Есенина говорит о России и памяти сердца.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переломные 1920-е: время памяти и тревоги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рождается в эпоху больших перемен, когда особенно остро ощущались утрата привычного уклада и ценность родной земли. У Есенина природа становится языком личного и национального чувства.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782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886" y="2242435"/>
            <a:ext cx="651038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— поэт русской деревни
</a:t>
            </a:r>
            <a:endParaRPr lang="en-US" sz="3484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Родом из Константинова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родился в 1895 году в селе Константиново Рязанской губернии. Детские впечатления о природе и деревенском быте стали основой его поэтического мира.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центре лирики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поля, реки, леса и степи не просто описаны. Они помогают передать чувства человека, его память, радость, тоску и любовь к родине.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и точный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часто выбирал простые слова и выразительные детали. Благодаря этому его стихи легко понимать, а образы природы запоминаются надолго.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русской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курсе Есенина считают одним из поэтов, сумевших особенно ярко показать красоту России через лирическое слово и живые картины природы.
</a:t>
            </a:r>
            <a:endParaRPr lang="en-US" sz="10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 как главный образ степи
</a:t>
            </a:r>
            <a:endParaRPr lang="en-US" sz="3789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 — это тонкая степная трава с серебристыми метёлками. Ветер делает её особенно подвижной и красивой, поэтому образ сразу вызывает ощущение простора и тишины.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ковыль связывается не только с пейзажем, но и с настроением. Он помогает почувствовать покой, мягкость ночной степи и бескрайность родной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первых строк стихотворения
</a:t>
            </a:r>
            <a:endParaRPr lang="en-US" sz="3767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«Спит ковыль…» мгновенно создают состояние покоя. Природа показана не как неподвижная картина, а как живой мир, который отдыхает вместе с человеком.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«спит» делает степь мягкой и тихой. В начале нет резкого действия или напряжённого конфликта, зато есть внимательное вслушивание в ночную тишину.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начало помогает читателю сосредоточиться на ощущении родной земли. С первых строк становится ясно, что главное здесь — не событие, а настроение и размышление.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стихотворения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соединяются в одном пейзаже, поэтому степь становится не декорацией, а смысловым центром произведения.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темы связаны с родиной и природой: через простые образы поэт показывает глубокое чувство к России.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текста стихотворения С. А. Есенина «Спит ковыль, равнина дорогая…»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живое существо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природа не стоит на втором плане. Она действует почти как герой, который дышит, хранит память и вместе с человеком переживает тишину ночи.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делает степь ближе и понятнее. Когда ковыль «спит», а равнина словно чувствует, пейзаж воспринимается как часть живого мира, а не просто фон.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передать родство человека с землёй. Читатель ощущает, что герой не наблюдает степь издалека, а внутренне принадлежит ей.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одушевлённым образам стихотворение звучит мягко и доверительно. Природа становится собеседником, который поддерживает настроение размышления о Родине.
</a:t>
            </a:r>
            <a:endParaRPr lang="en-US" sz="11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стихотворения и их смысл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 пейзаж превращается в размышление о Родине.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несёт не только пейзажный, но и символический смысл, поэтому картина степи помогает понять чувства поэта.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С. А. Есенина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помогает понять, почему в тексте так много тихого размышления: это стихотворение относится к последним годам жизни поэта.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1925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создания стихотворения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 создания стихотворения, когда в поздней лирике Есенина особенно заметны память, тревога и любовь к родной земле.
</a:t>
            </a:r>
            <a:endParaRPr lang="en-US" sz="171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поэта
</a:t>
            </a:r>
            <a:endParaRPr lang="en-US" sz="316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показана по содержанию стихотворения С. А. Есенина «Спит ковыль, равнина дорогая…».
</a:t>
            </a:r>
            <a:endParaRPr lang="en-US" sz="9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выбирает простые и точные слова, поэтому стихотворение легко понять даже школьнику. Благодаря ясной лексике степь, ночь и дорога воспринимаются очень живо и без лишней сложности.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мягких согласных, плавных сочетаний и повторов. Такое звучание делает строки напевными, спокойными и похожими на тихую песню, которую хочется слушать до конца.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языка не делает стихотворение бедным. Наоборот, она помогает передать искреннее чувство поэта: любовь к родной земле звучит без громких слов, но очень убедительно.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звучание, похожие на движение степи
</a:t>
            </a:r>
            <a:endParaRPr lang="en-US" sz="2772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ровный и неторопливый, как медленное покачивание степной травы на ветру. Благодаря этому возникает ощущение спокойного дыхания природы и тишины ночного пространства.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мягкое звучание строк усиливают напевность текста. Стихотворение как будто движется плавно и без резких остановок, поэтому его настроение кажется цельным, глубоким и очень спокойным.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 для школьника
</a:t>
            </a:r>
            <a:endParaRPr lang="en-US" sz="282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увидеть, как поэт превращает обычный пейзаж в важный художественный образ и учит замечать красоту родной земли.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степь, дорогу и тишину Есенин напоминает о старой деревенской России, которая сохраняется в слове и образах.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Родине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любовь к России может быть тихой и личной: она рождается из близких сердцу картин, а не только из больших событий.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внимательности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относиться к природе вдумчиво, видеть в ней не просто фон, а часть истории, памяти и внутреннего мира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 частям стихотворения
</a:t>
            </a:r>
            <a:endParaRPr lang="en-US" sz="309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покоя к более сильному личному чувству делает стихотворение внутренне напряжённым, хотя внешне оно остаётся очень тихим.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произведения чувство Родины становится глубже: от спокойного наблюдения поэт приходит к личному признанию любви к земле.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С. А. Есенина «Спит ковыль…»; условная оценка настроения по четырём смысловым частям текста.
</a:t>
            </a:r>
            <a:endParaRPr lang="en-US" sz="6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в стихотворении
</a:t>
            </a:r>
            <a:endParaRPr lang="en-US" sz="323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приёмы помогают сделать пейзаж живым, а чувство поэта — особенно тёплым и выразительным.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работают вместе: они создают спокойную мелодию текста и помогают почувствовать не только степь, но и настроение лирического героя.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С. А. Есенина «Спит ковыль…»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068" y="1793917"/>
            <a:ext cx="298965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0951" y="2571150"/>
            <a:ext cx="341674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0965" y="3908754"/>
            <a:ext cx="341674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стихами Есенина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язык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«Берёзе», Есенин показывает природу не просто как картину, а как способ передать нежность, восхищение и близость к родной земле.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осень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«Отговорила роща золотая…» стихотворение роднит задумчивое настроение и ощущение, что природа хранит человеческие воспоминания и переживания.
</a:t>
            </a:r>
            <a:endParaRPr lang="en-US" sz="925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«Гой ты, Русь, моя родная…» звучит то же сильное чувство к Родине, которое в «Спит ковыль…» выражено тише, но не менее глубоко.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тема поэта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стихах Есенина родная земля становится главным образом. «Спит ковыль…» продолжает эту линию и показывает её в сдержанной, зрелой форме.
</a:t>
            </a:r>
            <a:endParaRPr lang="en-US" sz="8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символизирует дорога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стихотворении напоминает о человеческой жизни: она ведёт вперёд, меняется вместе со временем и связывает прошлое с будущим. Через неё поэт говорит о движении страны.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почувствовать, что Россия не замирает на месте. Дорога в степи соединяет простор, память и перемены, поэтому становится важным символом исторического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стихотворения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в тексте связан не только с пейзажем, но и с внутренним состоянием лирического героя.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символы создают цельный образ Родины: тихой, просторной, живой и дорогой поэту.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С. А. Есенина «Спит ковыль…»; смысловой разбор образов текста.
</a:t>
            </a:r>
            <a:endParaRPr lang="en-US" sz="7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показывает, что любовь к Родине начинается с простых и близких человеку образов: степи, травы, дороги, ночной тишины и родного пространства.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важны не только красота, но и чувство дома, семейная память, родной язык и связь человека с землёй, на которой он вырос.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убеждает, что природа хранит память о старой России не хуже книг и исторических рассказов. Через пейзаж он передаёт то, что особенно дорого сердцу.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прост: родина живёт в душе человека тогда, когда он умеет замечать её в обычных, но значимых деталях окружающего мира.
</a:t>
            </a:r>
            <a:endParaRPr lang="en-US" sz="1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тихая песня о России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«Спит ковыль…» показывает, как из тишины степи рождается сильное чувство Родины. Есенин делает природу голосом памяти, любви и надежды, близким каждому читателю.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2026-05-19T06:53:37Z</dcterms:created>
  <dcterms:modified xsi:type="dcterms:W3CDTF">2026-05-19T06:53:37Z</dcterms:modified>
</cp:coreProperties>
</file>