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— спутник Земли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Ближайшее небесное тело Земли: движение, фазы, поверхность и влияние на нашу планету.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Луну изучают на уроках географии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почти каждую ночь видна без телескопа и помогает объяснить приливы, отливы и особенности небесных тел. Её поверхность хранит следы древних ударов и вулканизма, а изучение Луны связывает космос и жизнь на Земле.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Луны — 3 474 км, и она заметно меньше Земли: на Луне слабее притяжение, а свет она не излучает — только отражает солнечный свет.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3 474 км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примерно четверть диаметра Земли.
</a:t>
            </a:r>
            <a:endParaRPr lang="en-US" sz="2077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справочники (данные по средним величинам); точные значения см. в учебных пособиях по астрономии.
</a:t>
            </a:r>
            <a:endParaRPr lang="en-US" sz="55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121441"/>
            <a:ext cx="3239400" cy="13243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 Луна: сравнение размеров и условий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параметров показывает, насколько близкий спутник отличается по масштабам и условиям.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существенно меньше и легче Земли, но её гравитационное влияние заметно отражается на земных явлениях.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курсы по астрономии и справочные данные о средних параметрах тел Солнечной системы.
</a:t>
            </a:r>
            <a:endParaRPr lang="en-US" sz="7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Луна движется вокруг Земли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последовательности событий: вращение, освещение Солнцем и наблюдаемые фазы.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Луны в течение месяца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Серпы в начале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 небе появляется тонкий серп: освещённая часть Луны становится заметной постепенно. Затем серп растёт, и яркая дуга расширяется, словно Луна «подрастает» каждую ночь.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Четверти — важные 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Луны освещено примерно наполовину, наступают первая и последняя четверти. В эти дни удобно запомнить: форма Луны меняется, а направление роста освещённой области помогает понять, где она в цикле.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Полнолуние и убывание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Полнолуние наступает, когда освещённая сторона Луны видна полностью. После него яркая часть начинает уменьшаться: Луна уходит от полнолуния к последней четверти, а затем снова превращается в серп.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длится смена лунных фаз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заметить закономерность: главные фазы сменяются примерно через одинаковые промежутки времени.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равные отрезки между фазами показывают, что цикл Луны меняется достаточно «ровно» в течение лунного месяца.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длительности цикла фаз: полный цикл — 29,5 суток; интервалы между новолунием, четвертями и полнолунием — около 7,4 суток.
</a:t>
            </a:r>
            <a:endParaRPr lang="en-US" sz="5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733" y="1303509"/>
            <a:ext cx="433913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0739" y="2179071"/>
            <a:ext cx="495900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1733" y="3054634"/>
            <a:ext cx="433913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0739" y="3932084"/>
            <a:ext cx="495900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Луны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Лунная пыль и камни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Сверху Луну покрывает мелкая пыль и обломки пород. Из‑за отсутствия воздуха поверхность почти не «обновляется» и сохраняется очень долго.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Высокогорья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Светлые участки — это высокогорья. Там сохранилось много древних кратеров, поэтому ландшафт выглядит более «разбитым» и неровным.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Лунные моря без воды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Тёмные ровные зоны называют лунными морями. Хотя слова «море» в названии обманчиво, воды там нет: области сформированы застывшей лавой.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Кратеры как карта ударов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Кратеры образуются после падений астероидов и метеоритов. Их формы и расположение помогают учёным понять, как шло «бомбардирование» Луны в прошлом.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Кратеры — следы космических ударов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Кратеры появляются, когда в Луну врезаются астероиды и метеориты. Из‑за почти полного отсутствия атмосферы тела не сгорают полностью и оставляют заметные следы на поверхности.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Луне почти нет ветра, дождя и воды, поэтому разрушение кратеров идёт очень медленно. Поэтому многие из них сохраняются миллионы и даже миллиарды лет, особенно крупные.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 Луне нет привычной погоды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Луны почти нет атмосферы, поэтому там нет ветра, облаков и дождя. Воздух не может переносить тепло и делать погоду «разнообразной», как на Земле.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Жидкая вода в привычном виде на поверхности не удерживается. Из‑за сухой среды и сильного нагрева и охлаждения она не образует моря и реки, как мы привыкли видеть на Земле.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меняется очень резко: днём на освещённой стороне может быть около +127 °C, а ночью опускаться до −173 °C. Такие перепады связаны с тем, что почти нет воздуха, который удерживает тепло.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на Луне днём и ночью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очень разрежённой атмосферы тепло почти не распределяется по поверхности: поэтому смена освещённости приводит к резким температурным скачкам.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на Луне разница между дневной и ночной температурой крайне велика: тепло не удерживается без воздуха.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температуры для лунной поверхности: ориентировочные оценки по данным исследований и обобщениям NASA/научных справочников, без привязки к одной публикации; актуализировано 2026-05-12
</a:t>
            </a:r>
            <a:endParaRPr lang="en-US" sz="46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Луна влияет на Землю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Лунная гравитация притягивает водные массы, и в океанах появляются приливы и отливы. Особенно заметны они при новолунии и полнолунии, когда действие Луны и Солнца складывается.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Луна и Солнце находятся по одну сторону Земли, приливное воздействие усиливается. Поэтому в такие периоды уровень воды в разных районах может сильнее меняться.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также влияет на ориентацию Земли: её притяжение помогает стабилизировать наклон земной оси. Это важно для более ровной смены сезонов на протяжении года.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притяжения Луны к приливу и отливу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связи между движением Земли и изменением уровня океанов; цикл повторяется примерно два раза в сутки.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Луна выглядит с Земли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светится не сама: она отражает солнечный свет. Поэтому яркость меняется вместе с фазами — от почти невидимого новолуния до максимальной освещённости при полнолунии.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видимый размер на небе составляет примерно 0,5 градуса, почти как у Солнца. Из-за этого при совпадении положений иногда происходят солнечные затмения.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исследования Луны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3620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1959 — «Луна-2»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автоматическая станция впервые достигла поверхности Луны. Это стало важной вехой: человечество получило прямое подтверждение того, что аппараты могут долетать до Луны.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02863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1969 — Apollo 11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Apollo 11 доставила людей на Луну. Нил Армстронг и Базз Олдрин стали первыми, кто высадился на её поверхность, открыв новую страницу в освоении космоса.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5695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1970–1972 — последние Apollo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 годы продолжались пилотируемые полёты программы Apollo. Они завершили эпоху высадок на Луну, накопив опыт работы на поверхности и данные для дальнейших исследований.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5438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Всего — 12 человек на Луне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программе высадок на Луне побывали 12 астронавтов. Их наблюдения и собранные материалы помогли учёным уточнить представления о лунной геологии.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изучения Луны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первых высадок и автоматических миссий исследования всё активнее смещались к орбитам и роботизированной разведке, чтобы готовить будущие пилотируемые программы.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последовательность рывков: от первых аппаратов и высадки людей к расширению роботизированных исследований и планам на новые экспедиции.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этапов изучения Луны по общеизвестным вехам программ и миссий (обобщение), актуализировано 2026-05-12
</a:t>
            </a:r>
            <a:endParaRPr lang="en-US" sz="57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311994"/>
            <a:ext cx="3239400" cy="94323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миссии к Луне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отдельных миссий разных стран показывает, как менялись цели: от достижения поверхности до высадки людей и посадок в интересных регионах.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государства продолжают изучение Луны смешанным набором подходов — автоматическими посадками и орбитальными наблюдениями, а также пилотируемыми полётами.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сведения по миссиям (публичные данные агентств и справочников), актуализировано 2026-05-12
</a:t>
            </a:r>
            <a:endParaRPr lang="en-US" sz="6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узнают учёные из лунных образцов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Лунный грунт и камни помогают оценивать возраст поверхности: учёные рассматривают, какие процессы успели изменить породы со временем и насколько они «свежие».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плотной атмосферы делает следы ударов особенно хорошо заметными. По структуре и возрасту кратеров можно восстановить историю столкновений метеоритов.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лунных пород с земными и метеоритными материалами помогает проверить версии происхождения и понять, как мог формироваться состав планетных тел.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образцах почти не сохраняются следы воды и воздуха в привычном виде, зато лучше сохраняются особенности ранней Луны. Это важно для понимания условий древней Солнечной системы.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876" y="1266498"/>
            <a:ext cx="1124100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91643" y="1266498"/>
            <a:ext cx="1124100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58154" y="1266498"/>
            <a:ext cx="1264613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65177" y="1266498"/>
            <a:ext cx="1124100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изучения Луны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Южный полюс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уделяют особое внимание южному полюсу Луны: в некоторых тенистых кратерах, по предположениям и исследованиям, могут сохраняться запасы водяного льда.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базы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рассматривается как площадка для новых станций. Планируется разворачивать долговременные наблюдения и отрабатывать бытовые и технические решения для работы вне Земли.
</a:t>
            </a:r>
            <a:endParaRPr lang="en-US" sz="1095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 и приборы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Будущие миссии нацелены на точные измерения: от наблюдений поверхности до изучения космоса с помощью телескопов. Это расширит знания о Вселенной.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технологий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 можно проверять оборудование и системы связи, навигации и энергоснабжения. Опыт с лунной средой будет полезен для дальних космических полётов.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Луна важна для Земли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— ближайший спутник Земли: она влияет на приливы, делает ночное небо заметным и даёт учёным материалы для изучения космоса. Её кратеры и породы хранят сведения о древних столкновениях.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2026-05-12T22:29:59Z</dcterms:created>
  <dcterms:modified xsi:type="dcterms:W3CDTF">2026-05-12T22:29:59Z</dcterms:modified>
</cp:coreProperties>
</file>