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 посрамим земли Русской» — о Родине, смелости и честном поступке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Родине, чести и смелости, которые понятны даже третьекласснику.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Древняя Русь и зачем её защищали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была общей землёй для князей, ремесленников, земледельцев и детей. Города росли у рек, а защитники берегли дома, людей и мирную жизнь от нападений.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«посрамим»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052650" y="167063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«посрамим» значит не опозорим и не подведём тех, кто нам доверяет. Это обещание поступать честно и не отступать перед трудностями.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052650" y="124500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подвести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2052650" y="2810960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старину особенно ценили человека, который выполнял обещание и отвечал за свои поступки. Такой человек вызывал уважение у взрослых и детей.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052650" y="2385326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слово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2052650" y="395128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напоминает: важно не только говорить смело, но и действовать по совести. Честь проявляется в добрых делах, помощи людям и умении не бояться трудного.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052650" y="352565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достойным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329414"/>
            <a:ext cx="8426700" cy="24440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как родной дом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8950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людей Русь была большим родным домом, где рядом жили города, деревни, леса, поля и реки. Каждый берег свой уголок, как берегут семейный дом.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8955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земля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7404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родной земле люди пахали поле, строили избы, растили детей и заботились друг о друге. Поэтому защита Руси означала защиту обычной, спокойной жизни.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57409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труд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03177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часто строили возле воды: так было удобнее жить, торговать и путешествовать. Река помогала людям работать, а в случае опасности — быстрее собираться.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303182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реки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защитники были так нужны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могли внезапно напасть на город или село, разрушить дома и напугать людей. Без защитников мирная жизнь становилась очень хрупкой, как тонкий лёд.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Опасность рядом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была под надёжной защитой, дети могли расти, а взрослые — работать, строить и учить. Значит, мужество воинов помогало жить всей стране.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Помощь детям и взрослым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берегли дороги, поля и ворота городов, чтобы семьи чувствовали себя спокойно. Их задача была не только сражаться, но и защищать повседневную жизнь.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Охрана людей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Руси была делом не одного человека, а многих. Чем дружнее действовали люди, тем больше шансов было сохранить город, дом и родную землю.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Общее дело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— известный защитник Руси
</a:t>
            </a:r>
            <a:endParaRPr lang="en-US" sz="2722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был новгородским князем и воином, которого народ запомнил как умного и смелого защитника. Его имя связано с заботой о земле и людях. В памяти потомков он выглядит как правитель в княжеских доспехах, с щитом и знамением власти.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Князь, которого помнят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1240 году он одержал победу в Невской битве, а в 1242 году — в Ледовом побоище. Эти события показали, что защитник должен быть не только сильным, но и рассудительным. Поэтому образ Александра Невского стал символом верности Родине.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Победы, ставшие памятью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действовали, когда приходила опасность
</a:t>
            </a:r>
            <a:endParaRPr lang="en-US" sz="2569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жители и защитники Руси действовали вместе в трудный момент.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— боевые товарищи князя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была не случайной группой людей, а боевым товариществом князя. Воины вместе тренировались, ездили в походы и учились действовать дружно, чтобы не растеряться в опасный момент.
</a:t>
            </a:r>
            <a:endParaRPr lang="en-US" sz="1035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команда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дружине ценили тех, кто не бросал товарищей и держал слово. Если одному было трудно, другой подставлял плечо — почти как настоящий друг на перемене, только в бою.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 помощь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Дружинники не только сражались, но и защищали границы, дороги и важные места. Их служба помогала людям жить спокойно и не бояться внезапного нападения.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границ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воин не мог защитить всю землю сам. Поэтому в дружине особенно важны были согласие, порядок и взаимовыручка — без них даже самый храбрый человек быстро устанет.
</a:t>
            </a:r>
            <a:endParaRPr lang="en-US" sz="1180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единства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329414"/>
            <a:ext cx="8426700" cy="24440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Щит, меч и знамя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8950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 закрывал воина от удара и помогал удержаться в бою. Он был знаком осторожности и защиты: сначала уберечь себя и товарища, а потом действовать дальше.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8955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7404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Знамя помогало воинам собраться вместе и видеть, где их отряд. Оно напоминало не только о силе, но и о единстве, когда люди стоят рядом плечом к плечу.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57409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03177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 был оружием ближнего боя, которым воин защищал свою землю. Он требовал силы, ловкости и смелости, потому что ошибку рядом с ним сразу замечали.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303182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70107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0107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— древние книги о важном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сохраняли сведения о князьях, битвах, строительстве городов и важных поступках людей. Благодаря им мы можем узнать, чем жила Древняя Русь и что считалось значимым.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событий
</a:t>
            </a:r>
            <a:endParaRPr lang="en-US" sz="15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Летописец записывал то, что видел или слышал от очевидцев. Такие книги помогали не забыть историю народа, словно аккуратный дневник большой страны.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endParaRPr lang="en-US" sz="15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летописей видно, какие качества особенно уважали: смелость, верность, честность и любовь к Родине. Именно эти черты делали человека достойным памяти потомков.
</a:t>
            </a:r>
            <a:endParaRPr lang="en-US" sz="14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Ценные качества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посрамить Родину в мирной жизни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добрых поступков: от знания истории до заботы о своём доме и людях вокруг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— память о единстве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Куликовом поле раскинулось большое пространство, где было видно далеко вокруг. Русские воины стояли рядами, готовые защищать свою землю. Над полем развевались стяги, и даже ветер будто замирал перед важным событием.
</a:t>
            </a:r>
            <a:endParaRPr lang="en-US" sz="107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поле и ряды воинов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знамёна поднимались над войском и помогали видеть, где свои. Они напоминали воинам, ради чего идёт борьба: ради родной земли, домов и семей. Такой образ хорошо передаёт надежду на победу и мир.
</a:t>
            </a:r>
            <a:endParaRPr lang="en-US" sz="1172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Стяги над полем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1380 году люди пришли на битву не поодиночке, а вместе. Каждый знал своё место, а общая решимость помогла выстоять в трудный час. Именно поэтому память о Куликовской битве связана с единством и мужеством.
</a:t>
            </a:r>
            <a:endParaRPr lang="en-US" sz="1072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сила была в согласии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которых помнит народ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2275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и Дмитрий Донской вошли в память народа как мудрые и смелые защитники Руси. Их уважали не только за победы, но и за верность земле и людям.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2275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Князья-защитники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872031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помнит тех, кто не пожалел себя ради Родины. Их примеры учат нас смелости, ответственности и уважению к тем, кто защищал родную землю раньше.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72031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сердцах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2592194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Героями становились и простые воины, и жители городов. Они помогали оборонять стены, выходили на защиту родных мест и делали всё, что было в их силах.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2592194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знатные люди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732113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держались вместе, им было легче пережить опасность. Общая цель соединяла князя, дружину и горожан, а это помогало защищать страну гораздо надёжнее.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732113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единства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вера поддерживала людей в трудный час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Накануне сражения воины и их семьи молились вместе. Общая молитва придавала силы, успокаивала сердца и напоминала, что человек не один.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боем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опасность проходила, люди благодарили за спасение и вспоминали пережитое как важный урок. Вера помогала сохранять стойкость и не падать духом.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испытания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дальней поездкой люди просили у Бога защиты и удачи. Это помогало им отправляться в путь спокойнее и не терять надежду.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дорогой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 город-крепость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Древней Руси были деревянными и крепко защищёнными. Вокруг ставили стены, башни и ворота, чтобы враг не мог легко войти. Такой город выглядел как большой дом, который дружно охраняли его жители.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и башни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крепостных ворот всегда было особенно оживлённо. Здесь следили за дорогой, встречали гостей и готовились к тревоге. Высокий частокол и прочные башни показывали, как внимательно люди берегли свой город и семьи.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Ворота, через которые всё видно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слова важны и сегодня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узнаёт о прошлом страны, он лучше понимает, почему его земля дорога людям. История учит замечать труд других и ценить мирную жизнь.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историю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младшего, уступить место или помочь донести вещи — это тоже служение Родине. Маленькая помощь делает жизнь вокруг добрее и спокойнее.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другим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двор, аккуратная школа и забота о природе показывают, что человек любит свой дом. Тот, кто бережёт окружающее, уже делает большое и важное дело.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своё место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родителям, учителям и бабушкам с дедушками помогает не ошибаться в важных делах. Добрый совет часто спасает лучше, чем поспешное решение.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старших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прошлое помогает настоящему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памяти: от событий Древней Руси к поступкам детей сегодня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музеи и названия улиц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на площади или в парке помогает остановиться и подумать о людях, которые защищали страну. Он словно тихо рассказывает историю без длинных объяснений.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напоминают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улица названа в честь защитника, это каждый день напоминает о его подвиге. Такое название делает историю ближе и учит уважать память народа.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с именами героев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можно увидеть старинные вещи, книги и изображения событий. Такие предметы помогают представить, как жили люди и почему их поступки запомнились надолго.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хранят прошлое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книги и летописи сохраняют важные сведения о князьях, воинах и городах. Благодаря им прошлое становится понятным даже тем, кто живёт много веков спустя.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не дают забыть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книгой, флагом и памятником ребёнок видит сразу три важные вещи: знание, уважение и память. Вместе они напоминают, что Родину любят не словами, а вниманием и добрыми делами.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флаг и памятник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помнит подвиги прошлого и старается быть честным сегодня, история не исчезает. Она живёт в поступках детей, взрослых и всех, кто бережёт свой дом.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времён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однокласснику, хорошо учиться и бережно относиться к школе — это тоже часть любви к стране. Маленькие дела складываются в большую ответственность, как бусины в красивое ожерелье.
</a:t>
            </a:r>
            <a:endParaRPr lang="en-US" sz="1133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каждый день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чести, памяти и доброте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помнить подвиги предков и каждый день делать маленькие, но важные добрые дела. Родину берегут не громкими словами, а честностью, учёбой, помощью и заботой.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2026-05-26T07:20:48Z</dcterms:created>
  <dcterms:modified xsi:type="dcterms:W3CDTF">2026-05-26T07:20:48Z</dcterms:modified>
</cp:coreProperties>
</file>