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разрозненные царства стали одной державой?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государство в Китае
</a:t>
            </a:r>
            <a:endParaRPr lang="en-US" sz="4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221 года до н. э. Китай был разделён между сильными царствами. Они воевали за земли и власть, а царство Цинь постепенно стало самым сильным благодаря порядку и дисциплине.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до объединения: время борьбы царств
</a:t>
            </a:r>
            <a:endParaRPr lang="en-US" sz="3138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царство Цинь победило остальных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854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Цинь действовали жёсткие законы, которые поощряли послушание и трудолюбие. За счёт этого власть правителя была крепкой, а подданные знали, что от них ожидают.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745373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Шан Яна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Шан Яна сделали управление более чётким: усилили власть правителя, установили правила для службы и труда. Это помогло царству быстрее принимать решения и собирать ресурсы.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68650" y="8029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Цинь опиралась на железное оружие, массовую пехоту и конницу. Войско было хорошо организовано, поэтому царство могло вести долгие и успешные войны.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68650" y="1961534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земледелия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земледелие обеспечивало армию продовольствием и позволяло содержать большое количество воинов. Это давало Цинь преимущество в затяжной борьбе с соседями.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68650" y="3120059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Цинь объяснялась не только силой оружия, но и умением управлять страной. Чёткий порядок помогал собирать налоги, управлять людьми и вести войну без лишнего хаоса.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04555"/>
            <a:ext cx="3962400" cy="1882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каждое царство имело свои преимущества, но Цинь оказалось наиболее организованным и управляемым.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победило не только силой, но и более строгим и удобным для управления порядком.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древнего Китая, эпоха Воюющих царств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главных царств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Китая к единству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раздробленности к единому государству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Шихуан — первый император Китая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титул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Ин Чжэн принял титул Цинь Шихуан — «первый император Цинь». Этим он подчеркнул, что начинается новая эпоха, а не просто смена правителя.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99063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старых царств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отменил прежнюю систему самостоятельных царств и заменил её управлением через назначенных чиновников. Теперь решения шли из одного центра и касались всей страны.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604638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центральная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управление помогло быстрее собирать налоги, следить за порядком и выполнять приказы. Так огромная территория стала более управляемой, чем раньше.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письменность в огромной стране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царствах знаки и способы письма отличались, поэтому люди плохо понимали официальные документы. Единая письменность сделала запись законов и приказов одинаковой во всей стране.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чиновников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получили возможность читать одни и те же тексты в разных областях. Это упростило сбор налогов, передачу распоряжений и ведение государственных записей.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регионами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письмо стало единым, людям было легче понимать государственные документы даже вдали от столицы. Это особенно важно для большой страны с множеством областей.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письменность не только помогла управлению, но и укрепила связь между жителями разных земель. Общие знаки стали важной основой единства Китая.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затронули почти все стороны жизни: от документов и денег до дорог и власти на местах.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сыграли законы и управление, а остальные меры помогли сделать страну связанной и удобной для 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древнего Китая: реформы династии Цинь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объединили реформы Цинь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установили единые меры длины, веса и объёма. Это убрало путаницу между областями и сделало торговлю, учёт товаров и сбор налогов гораздо понятнее.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монеты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монеты, которые можно было использовать в разных местах без обмена. Благодаря этому купцам стало проще вести дела, а государству — получать налоги.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по всей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ускоряло перевозку товаров, сообщений и войск. Хорошие пути помогали императору быстрее управлять страной и связывать далёкие города между собой.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меры, деньги и дороги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император держал страну под контролем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Назначенные чиновники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местных правителей в областях работали чиновники, которых назначал император. Они следили за порядком, собирали налоги и передавали приказы сверху вниз.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действовали для всей страны, поэтому жители должны были подчиняться одной власти. Это уменьшало самостоятельность местных правителей и укрепляло центр.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армия охраняла рубежи государства и помогала подавлять мятежи. Военная сила делала власть императора более надёжной, чем у прежних царей.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областями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власть следила за жизнью в округах и уездах через сеть подчинённых. Такая система позволяла быстро узнавать о проблемах и принимать решения для всей страны.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стена и защита северных границ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области Китая часто подвергались набегам кочевых племён. Чтобы укрепить рубежи, власти Цинь начали соединять старые защитные линии в более протяжённую стену.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требовали тысяч людей, камня, земли и постоянной доставки припасов. Для многих крестьян и солдат это означало долгую службу вдали от дома и очень тяжёлый труд.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силы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не только защищала границу, но и показывала, насколько могущественным стало государство. Она стала знаком централизованной власти, которая могла организовать большие общие дела.
</a:t>
            </a:r>
            <a:endParaRPr lang="en-US" sz="12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Цинь сделали страну более управляемой, но цена этого была высокой. Особенно тяжело перемены почувствовали простые земледельцы и ремесленники.
</a:t>
            </a:r>
            <a:endParaRPr lang="en-US" sz="1216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усилило государство и ускорило обмен, однако жёсткое управление вызвало недовольство из-за повинностей и наказаний.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династии Цинь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трудности объединения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были недовольны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46000" y="17329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государстве Цинь за нарушение правил наказывали очень жёстко. Люди жили в постоянном страхе, потому что даже небольшая ошибка могла привести к тяжёлому наказанию.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62700" y="7080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повинности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Крестьян, ремесленников и солдат часто отправляли на дороги, стены и дворцы. Такая работа отнимала силы, время и мешала обычной жизни семьи и хозяйства.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62700" y="2900075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 становился всё тяжелее, а наказания — суровее, недовольство быстро накапливалось. Многие начинали считать власть Цинь слишком жёсткой и несправедливой.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316" y="1661225"/>
            <a:ext cx="3528867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помогли связать разные области страны в одно управляемое государство и упростили повседневную жизнь чиновников, торговцев и военных.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 работали сразу в нескольких сферах: они облегчали управление, усиливали торговлю и помогали удерживать огромную территорию под одной властью.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реформах Цинь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сделали Китай единым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221 год до н. э.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был объединён под властью Цинь, а старые самостоятельные царства исчезли. Началось управление большой страной из одного центра.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правление Цинь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оказались очень жёсткими, и династия просуществовала недолго. Однако многие её правила уже успели изменить устройство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Хань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династия не вернула страну к раздробленности. Она сохранила единое управление и продолжила строить сильное централизованное государство.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династии Цинь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единое государство влияло на жизнь людей
</a:t>
            </a:r>
            <a:endParaRPr lang="en-US" sz="196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Торговец и одинаковые монеты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торговца единые меры и монеты означали меньше споров на рынке. Товар можно было продавать и покупать в разных областях без лишней путаницы. Это делало торговлю быстрее и понятнее.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 и понятные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Чиновнику единая письменность помогала читать приказы, вести списки и собирать налоги. Документы, составленные в одном стиле, легче было понимать даже в далёких районах страны.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Крестьянин между порядком и повинностями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крестьянина единое государство означало более понятные правила и защиту границ, но также тяжёлые налоги и работы. Он мог чувствовать и пользу порядка, и его суровую цену.
</a:t>
            </a:r>
            <a:endParaRPr lang="en-US" sz="10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работало управление в единой империи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 Цинь решения передавались сверху вниз и превращались в налоги, учёт и большие государственные работы.
</a:t>
            </a:r>
            <a:endParaRPr lang="en-US" sz="10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главное изменение коснулось не только политики, но и повседневной жизни: торговли, документов и передвижения по стране.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страна стала гораздо более связной и управляемой, а прежняя раздробленность и постоянные войны уступили место единой системе.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государстве Цинь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до объединения и после него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221 до н. э.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объединения Китая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был объединён под властью Цинь.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началом новой эпохи: большая страна впервые управлялась как единое государство с общими законами и центром власти.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Китая при Цинь Шихуане превратило разрозненные царства в единое государство. Единые законы, письменность, меры, дороги и сильная власть изменили историю страны надолго.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урока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2026-06-01T01:20:20Z</dcterms:created>
  <dcterms:modified xsi:type="dcterms:W3CDTF">2026-06-01T01:20:20Z</dcterms:modified>
</cp:coreProperties>
</file>