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Весёлый хоровод в литературном чтении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Песня, ритм, слово и движение — вместе в одном дружном круге.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Хоровод в народной культуре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Хоровод пришёл из глубины русской традиции. В нём люди движутся по кругу, поют и повторяют простые шаги. Для чтения во 2 классе это живой пример того, как народное слово становится праздником.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1950" y="580350"/>
            <a:ext cx="8486400" cy="120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Хоровод и устное народное творчество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002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Хороводные песни относятся к фольклору: их создавал народ, а потом передавал из поколения в поколение через живую речь и исполнение.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680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текстах часто слышны повторы, припевы и простые рифмы. Они помогают детям легко запоминать слова и держать общий ритм.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33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Хоровод показывает, как язык может звучать весело, дружно и образно. Это особенно важно для младших школьников, которые учатся слушать и читать выразительно.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266" y="199975"/>
            <a:ext cx="4555644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17525" y="768150"/>
            <a:ext cx="3851100" cy="35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Праздник, песня и круг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Хоровод особенно естественно звучит на весенних и летних праздниках, когда люди радуются солнцу, теплу и обновлению природы. Его ритм создаёт ощущение общего веселья.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в хороводе символизирует дружбу, согласие и единство. Яркие ленты, венки, улыбки, солнце и зелёный луг помогают увидеть праздничное настроение не только в песне, но и в образе.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95196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000" y="1621129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850" y="1621129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006" y="3374873"/>
            <a:ext cx="336787" cy="384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0850" y="3416602"/>
            <a:ext cx="376800" cy="30144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живут в хороводе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и свет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7722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сразу делают хороводную песню тёплой и радостной. Они помогают представить ясный день, праздник и хорошее настроение.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и трава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480607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весне, луге и зелени создают ощущение обновления. Ребёнок легко видит перед собой живую картину природы.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 и птицы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57722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образы часто встречаются в народных текстах. Они делают песню узнаваемой, доброй и близкой к русской традиции.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36352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и радость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480607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особенно важны для хоровода, потому что в нём все участники поют и двигаются вместе. Так песня становится похожей на игру.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хороводный текст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народная песня соединяет слово, повтор и движение.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97200" y="1297800"/>
            <a:ext cx="3869700" cy="27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особенности помогают детям петь вместе, чувствовать ритм и легко запоминать текст.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646925" y="1463850"/>
            <a:ext cx="3782700" cy="23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главные особенности — повторы, рифмы и ласковые обращения — делают хороводные песни особенно запоминающимися и добрыми.
</a:t>
            </a:r>
            <a:endParaRPr lang="en-US" sz="4000" dirty="0"/>
          </a:p>
        </p:txBody>
      </p:sp>
      <p:sp>
        <p:nvSpPr>
          <p:cNvPr id="6" name="Text 3"/>
          <p:cNvSpPr txBox="1"/>
          <p:nvPr/>
        </p:nvSpPr>
        <p:spPr>
          <a:xfrm>
            <a:off x="493025" y="4105800"/>
            <a:ext cx="40905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40014"/>
              </a:lnSpc>
              <a:buNone/>
            </a:pPr>
            <a:r>
              <a:rPr lang="en-US" sz="1157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по хороводным текстам русского фольклора
</a:t>
            </a:r>
            <a:endParaRPr lang="en-US" sz="11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2566" y="245300"/>
            <a:ext cx="4357969" cy="4648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2825" y="839850"/>
            <a:ext cx="4131900" cy="378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Народный наряд в хороводе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и праздничность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Хороводный костюм должен быть красивым и удобным для движения. Рубаха, сарафан, платок и ленты создают образ праздника и не мешают шагу.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и традиция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Красный, белый, синий и золотой цвета делают наряд ярким и нарядным. Такие детали помогают почувствовать уважение к народной традиции и её красоте.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35550" y="475796"/>
            <a:ext cx="81153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 слово в одном ритме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03850" y="1859650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по кругу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начинают с простого движения по кругу. Это помогает всем услышать общий темп и почувствовать себя частью одного действия.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192550" y="35403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строки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звучит повторяющаяся строка, её легко подхватить всем вместе. Слово и шаг начинают работать в одном ритме.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783200" y="18596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или хлопок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движения оживляют песню и делают её похожей на игру. Они помогают не терять внимание и поддерживать дружный настрой.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401400" y="35403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завершение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Хоровод заканчивается одновременно, чтобы круг остался цельным. Такое окончание особенно красиво и создаёт чувство общего успеха.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0485" y="0"/>
            <a:ext cx="4222329" cy="514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92825" y="510150"/>
            <a:ext cx="43785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Хоровод как маленькая игра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860225" y="3150002"/>
            <a:ext cx="3810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Поднятые руки, переходы на новое место и смена ролей делают действие живым. Ребёнок не просто слушает текст, а сам участвует в весёлой истории.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0225" y="1655025"/>
            <a:ext cx="3810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хороводе часто появляется ведущий, пара или участник в центре круга. Из-за этого обычная песня превращается в маленькую сценку, которую интересно наблюдать и выполнять.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развивает хоровод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Хоровод тренирует чувство ритма: ребёнок слышит общий темп, подстраивает шаги под песню и учится двигаться вместе с другими без спешки и лишних остановок.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Хоровод помогает замечать красоту народной речи: повторы, рифмы, ласковые обращения и образные слова делают текст звучным, тёплым и легко запоминающимся.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литературного чтения хоровод показывает, как слово и движение работают вместе. Так чтение становится не только полезным, но и очень живым.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укрепляет память и внимание, потому что нужно запоминать слова, повторять строки и следить за тем, когда менять движение или начинать новый круг.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дружного хоровода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общие правила помогают сохранить ритм, безопасность и согласованность движений в хороводе.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0000" y="254325"/>
            <a:ext cx="77040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Хоровод в сказках, песнях и праздниках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779225" y="35353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школьных праздниках хоровод напоминает о добрых семейных традициях. Через него дети видят, как народное слово хранит память о солнце, обновлении и радости.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779225" y="17405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народных песнях хоровод помогает передать радость, ожидание весны и общее веселье. Повторы и припевы делают такие тексты особенно звонкими и запоминающимися.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013325" y="1711000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и игровых текстах хоровод часто становится знаком дружбы, движения и волшебного круга. Он словно собирает героев в один весёлый общий танец.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хоровод звучит в разных уголках страны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севере хоровод часто кажется спокойным и плавным, будто его ведут по мягкой тропинке. Песня тянется ровно, движения неторопливые, а вокруг словно слышно шелест травы и тихий свет летнего вечера.
</a:t>
            </a:r>
            <a:endParaRPr lang="en-US" sz="852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северный круг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других местах хоровод звучит бодрее: шаги становятся быстрее, а припев — звонче. Яркие ленты, венки и весёлые лица делают его похожим на большой солнечный праздник на зелёном лугу.
</a:t>
            </a:r>
            <a:endParaRPr lang="en-US" sz="863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Звонкий праздничный лад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мелодии, костюмы и темп могут меняться, смысл остаётся единым. Люди по-прежнему собираются в круг, поют вместе и радуются общему движению, словно у праздника один добрый язык.
</a:t>
            </a:r>
            <a:endParaRPr lang="en-US" sz="852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круг, разные песни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A1BB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8550" y="1772918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8550" y="2671224"/>
            <a:ext cx="376800" cy="37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86669" y="3589899"/>
            <a:ext cx="240563" cy="3849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723750" y="358475"/>
            <a:ext cx="76965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припевки и считалки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2445325" y="1660475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в несколько слов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припевки легко подхватывает весь круг. Они звучат просто, ритмично и помогают каждому быстро включиться в общее исполнение без долгого разучивания.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445325" y="2570991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Повтор, который помогает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фразы держат темп и делают текст похожим на весёлую игру. Ребёнку проще читать вслух, когда слова возвращаются снова и снова.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445325" y="3502832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9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для класса
</a:t>
            </a:r>
            <a:pPr algn="l" indent="0" marL="0">
              <a:lnSpc>
                <a:spcPct val="90000"/>
              </a:lnSpc>
              <a:buNone/>
            </a:pPr>
            <a:r>
              <a:rPr lang="en-US" sz="599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9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Считалки и припевки хорошо подходят для младших школьников: их можно проговаривать хором, разучивать по цепочке и произносить выразительно, почти как маленькую сценку.
</a:t>
            </a:r>
            <a:endParaRPr lang="en-US" sz="129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появляется школьный хоровод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от короткого народного текста к общему движению в круге на уроке или празднике.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925" y="966200"/>
            <a:ext cx="37215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детям нравится хоровод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48050" y="1180254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хороводе можно сразу и петь, и двигаться, и играть. Это похоже на маленькое приключение, где никто не сидит без дела и всем хватает места в круге.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48050" y="23995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Движения в хороводе простые, поэтому ребёнок не боится ошибиться. Рядом всегда есть товарищи, которые подскажут ритм и помогут не сбиться с шага.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48050" y="36949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Хоровод создаёт праздничное настроение и делает чтение более живым. Когда слова звучат вместе с движением, они запоминаются легче и вызывают улыбку.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266" y="199975"/>
            <a:ext cx="4555644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17525" y="768150"/>
            <a:ext cx="3851100" cy="35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природы в хороводных текстах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хороводных песнях природа выглядит светлой и доброй: солнце, весна, трава и цветы словно приглашают детей в круг. Такие образы сразу создают ощущение праздника.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Берёзки, птицы и зелёный луг делают песню особенно живой. Если представить яркое небо и солнечный свет, текст звучит теплее и становится легче для запоминания.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95196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весёлого хоровода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17125" y="1661263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признак хоровода — круг, в котором все участники видят друг друга и двигаются как одна дружная команда, не теряя общего настроения.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112500" y="1661263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признак — общий ритм: шаги, хлопки и повторы подстраиваются под песню, поэтому движение и слово звучат почти одновременно.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125" y="2909788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признак — простые и понятные тексты. В них много повторов, звонких рифм и ласковых слов, которые легко запомнить и приятно произносить.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12500" y="2909788"/>
            <a:ext cx="3498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Четвёртый признак — радостная атмосфера. Хоровод соединяет игру, музыку и движение так, что обычный урок превращается в маленький праздник.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4525" y="-73897"/>
            <a:ext cx="5249400" cy="52288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9475" y="1432950"/>
            <a:ext cx="53571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Хоровод — радость слова и дружбы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Хоровод показывает, как народная песня оживает в движении и дружном круге. Он дарит радость, помогает читать выразительно и беречь добрые традиции.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2026-05-24T08:00:54Z</dcterms:created>
  <dcterms:modified xsi:type="dcterms:W3CDTF">2026-05-24T08:00:54Z</dcterms:modified>
</cp:coreProperties>
</file>