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времени: как люди понимают день, неделю и год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не опаздывать и всё успевать: от уроков до отдыха.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точного времени трудно представить школу, поездку, соревнование или встречу. Оно помогает строить день по порядку, а часы, календарь и расписание делают этот порядок понятным и удобным.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точное время важно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удобен для урока, прогулки, дороги или сна. С его помощью легко понимать, сколько времени займёт дело и когда пора переходить к следующему.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— самая маленькая привычная единица времени. Она нужна, когда важно заметить очень короткое действие: хлопок, шаг или мигание.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Шестьдесят секунд складываются в одну минуту, а шестьдесят минут — в один час. Эти числа помогают быстро считать время без путаницы.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Секунда, минута и час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 доме, школе и на руке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время у них одно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 ни была форма часов, их задача одна и та же — показывать время. Это помогает вовремя вставать, учиться, отдыхать и не забывать дела.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Настенные, наручные, настольные, будильники и электронные часы выглядят по-разному. У одних есть циферблат и стрелки, у других — яркие цифры на экране.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стрелки часов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Часовая стрелка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 медленно и показывает, какой сейчас час. По её положению мы понимаем, утро это, день или вечер.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Минутная стрелка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идёт быстрее и показывает минуты. Когда она делает полный круг, проходит один час — почти как маленькое путешествие по циферблату.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Секундная стрелка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 ещё быстрее и помогает замечать короткие отрезки времени. По её бегу особенно удобно видеть, как время не стоит на 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время по часам со стрелками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время на циферблате.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помогают понять, когда начинается новый день и когда пора спать, вставать или идти в школу.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входят в одни сутки, и за это время сменяются утро, день, вечер и ночь.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определение суток в системе счёта времени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94" y="14006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2831" y="14006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7144" y="140065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состоит из семи дней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первый школьный день недели. После выходных он помогает снова включиться в учёбу и вспомнить, что лежит в рюкзаке.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вторника по пятницу обычно идут уроки, задания и кружки. В эти дни расписание особенно помогает не перепутать время.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день, когда можно дольше отдыхать, гулять и делать приятные дела. Уроков обычно меньше или совсем нет.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день недели часто становится временем семьи, игр и спокойного отдыха. Он помогает набраться сил перед новой неделей.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как план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удобно распределяют дела, занятия и отдых. Так легче помнить про домашнюю работу, встречи и любимые занятия.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году двенадцать месяцев, и каждый из них имеет своё название. Вместе они помогают считать время не только по дням, но и по большим отрезкам.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собираются в четыре времени года: зиму, весну, лето и осень. По ним удобно замечать погоду, одежду и праздники, которые повторяются каждый год.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месяцах бывает 28, 29, 30 или 31 день. Поэтому календарь помогает не запутаться и точно узнать, сколько дней осталось до важного события.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 времена года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не забывать важное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на нужной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подсказывает, когда наступит день рождения, праздник или семейное событие. Достаточно найти нужный месяц и день, и важная дата сразу становится заметной. Так ничего не прячется в памяти, будто хитрый гном.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выходные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календарю легко увидеть, когда закончится учебная неделя и начнутся выходные или каникулы. Это помогает заранее радоваться, строить планы и не спрашивать каждый день: «А скоро ли отдых?»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 месяцам и неделям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показывает, как дни складываются в недели, а недели — в месяцы. На его страницах видно, как время идёт вперёд, и можно спокойно готовиться к встречам, поездкам и школьным делам.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календарь лучше совпадает с движением Земли вокруг Солнца и помогает не сбиваться со счёта времени.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дней длится обычный год, а один дополнительный день бывает в високосный год.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 календаре; гражданский календарь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 и тень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 работали по тени от палочки или столбика. Когда Солнце двигалось по небу, тень меняла положение и показывала другое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поднималось Солнце, тем короче становилась тень. По её направлению люди могли примерно узнать, сколько прошло времени с утра.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были полезны только днём. Ночью, в туман или в пасмурную погоду они не помогали, потому что тени почти не было.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первый простой способ наблюдать время без стрелок и цифр. Он научил людей внимательнее следить за движением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8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песочных часах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отсчёт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подходят для недолгих дел. Пока песок пересыпается из верхней части в нижнюю, легко понять, что время идёт и скоро закончится.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 и заданий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часто использовали в играх, на конкурсах и при выполнении маленьких заданий. Такой таймер помогает честно соблюдать одинаковое время для всех участников.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на кухне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песочные часы помогали не переварить яйца и не забыть о нужной паузе. Когда песок исчезал, пора было заканчивать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 работают с пружиной и шестерёнками. Их детали двигают стрелки по циферблату, поэтому можно узнавать часы, минуты и секунды без батарейки.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Кварцевые часы работают от батарейки и маленького кристалла. Он помогает механизмy идти ровно, поэтому такие часы обычно показывают время очень точно.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 выводят время цифрами на экране. Устройство может быть маленьким, как наручные часы, или большим, как часы на стене.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часы считают одно и то же время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измерять время точнее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простых наблюдений к более точным устройствам для счёта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помогает дома и в школе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помогает знать, когда начинается урок и когда пора отдыхать. Так школьный день идёт по порядку, а дети успевают и учиться, и передохнуть.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часам выбирают время подъёма, завтрака и начала занятий. Когда утро проходит спокойно и по плану, день начинается без спешки и лишнего шума.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день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подсказывает, когда пора обедать, делать паузу или гулять. Это помогает не забывать про отдых, чтобы сил хватило до вечера.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отдых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распределить дела, легче всё успеть и ничего не пропустить. План помогает оставить место и для уроков, и для игр, и для любимых занятий.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электронных часах время записано цифрами, например 08:20 или 14:30. Читать его удобно очень быстро, потому что не нужно искать стрелки и деления.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со стрелками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со стрелками то же время показывают часовая и минутная стрелки. Нужно немного потренироваться, и тогда циферблат становится понятным, как любимая картинка.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времени на экране и стрелки на циферблате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времени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часе 60 минут, а в одной минуте 60 секунд. Такой способ счёта удобен и помогает точно измерять короткие и длинные дела.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часовые пояса, поэтому в разных местах может быть разное время. Когда у одних утро, у других уже вечер.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и самый короткий день года отличаются по длине светлого времени. Это связано с тем, как Земля движется вокруг Солнца.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не только считает дни, но и помогает замечать повторяющиеся события. Поэтому праздники, каникулы и важные даты не теряются.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тратить время зря, его хватает на всё нужное. Тогда остаётся место и для учёбы, и для прогулки, и для любимого занятия.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 помогает вовремя проснуться, а таймер напоминает, что дело пора заканчивать. С такими помощниками легче не опоздать и не затянуть работу слишком долго.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день помогает распределить уроки, отдых и игры. Когда дела идут по порядку, меньше суеты, а больше спокойствия и хорошего настроения.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своё время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времени делает жизнь понятной и удобной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Секунды, минуты, часы, сутки, недели, месяцы и годы помогают нам жить по порядку. Часы и календарь делают день понятным, а встречи — вовремя.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2026-05-21T08:02:04Z</dcterms:created>
  <dcterms:modified xsi:type="dcterms:W3CDTF">2026-05-21T08:02:04Z</dcterms:modified>
</cp:coreProperties>
</file>