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be a doctor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и фразы о профессии врача и здоровье.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враче на английском?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встречается в учебнике, диалогах и играх. Ребята учатся говорить: I’m sick, I need a doctor, How are you? , Take this medicine — и повторяют лексику о здоровье.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82242"/>
            <a:ext cx="357600" cy="2860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32326"/>
            <a:ext cx="357600" cy="317867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doctor и близкие слова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 — это врач, который помогает людям, когда они болеют. Это слово часто встречается в коротких диалогах, где врач задаёт вопросы и даёт простые советы.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 — медсестра. Она помогает врачу, приносит нужные вещи и заботится о пациентах. Это слово удобно запомнить рядом с doctor, потому что они часто работают вместе.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 — пациент. Так называют человека, который приходит к врачу за помощью. В коротких историях слово patient часто соединяется с doctor, потому что один лечит, а другой получает помощь.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 — больница. Это место, где врачи помогают людям, которым нужна более серьёзная помощь. Слово легко связано с картинкой большого здания и врачебных кабинетов.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 — поликлиника. Здесь врач принимает пациентов, осматривает их и даёт советы. Для младших школьников удобно запомнить пару hospital and clinic как два места работы врача.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doctor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больнице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 works in a hospital, where people get more serious help. Здесь врач может лечить тех, кому нужна внимательная забота и наблюдение.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поликлинике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 also works in a clinic. Там он принимает пациентов, задаёт вопросы, осматривает их и объясняет, что делать дальше.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хорошо подходят картинки кабинета врача, стола, стетоскопа и улыбающегося пациента. Они сразу подсказывают, о чём идёт речь.
</a:t>
            </a:r>
            <a:endParaRPr lang="en-US" sz="12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phrases for visiting a doctor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Пожаловаться на кашель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a cough. Фраза простая и полезная: она показывает, как сказать о симптоме, который легко объяснить врачу.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температуре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a fever. Эти слова часто встречаются в теме здоровья и помогают быстро сообщить важную информацию на уроке.
</a:t>
            </a:r>
            <a:endParaRPr lang="en-US" sz="907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плохом самочувствии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feel bad. Эта короткая фраза помогает начать разговор, если ребёнок не чувствует себя хорошо и хочет обратиться за помощью.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Показать, где болит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head hurts. Такая фраза нужна, когда ученик хочет сказать, что у него болит голова, и просит помощи.
</a:t>
            </a:r>
            <a:endParaRPr lang="en-US" sz="1030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need help. Это вежливая и очень полезная фраза, которую легко использовать в коротком диалоге с doctor.
</a:t>
            </a:r>
            <a:endParaRPr lang="en-US" sz="9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визит к doctor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диалог по теме здоровья для запоминания простой английской последовательности.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doctor says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 рот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your mouth, please. Эта фраза звучит спокойно и вежливо, когда doctor хочет осмотреть ребёнка и понять, что его беспокоит.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Сесть и подождать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 down, please. Так врач приглашает пациента устроиться удобно и помогает начать разговор без спешки и волнения.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 me look. Короткая фраза показывает, что doctor собирается осмотреть горло, руки или другое место, где болит.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Drink water. Врач может дать такой совет, если нужно помочь организму быстрее восстановиться и почувствовать себя лучше.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Отдохнуть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Rest at home. Эта фраза звучит доброжелательно и напоминает, что иногда лучший помощник — спокойный отдых.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врача на английском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doctor’s bag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сумке врача лежат самые нужные вещи: thermometer, bandage and medicine. Такой набор легко представить по картинке, потому что каждый предмет связан с заботой и лечением. Ребёнок быстро запоминает слово, если видит его рядом с изображением.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examination table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в кабинете можно увидеть stethoscope и gloves. Эти предметы помогают врачу слушать сердце, осматривать пациента и работать аккуратно. Картинка делает слова понятными даже без длинного объяснения.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helpers for treatment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Bandage, thermometer and medicine are small but very important. Они часто появляются рядом с doctor, nurse and patient, поэтому их удобно учить в одном коротком сюжете про визит к врачу.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21275"/>
            <a:ext cx="398700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21275"/>
            <a:ext cx="398700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7877" y="1808825"/>
            <a:ext cx="2647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43425"/>
            <a:ext cx="398700" cy="35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55649" y="1808825"/>
            <a:ext cx="370650" cy="423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тела, которые часто называют у врача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 помогает сказать, где болит: My head hurts. Это одно из самых полезных слов в теме здоровья, потому что его легко использовать в коротком ответе врачу.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 часто называют, когда нужно показать, что болит или где есть царапина. В разговоре с doctor это слово помогает точно объяснить проблему.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 нужно, если ребёнок говорит о боли в ноге или просит помощи после неловкого шага. Это слово хорошо запоминается через движение и картинку.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 помогает назвать часть тела, которую врач может осмотреть. С этим словом легко составить простую фразу и показать, что именно беспокоит.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Tooth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Tooth особенно полезно, когда болит зуб. Фраза My tooth hurts звучит просто и понятно, поэтому её часто используют в теме здоровья.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happy, tired, sad, sick, strong, weak — эти слова легко связать с темой здоровья и чувств.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слов состояния помогают описать своё самочувствие на уроке английского.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и список лексики в 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8803" y="0"/>
            <a:ext cx="45474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doctor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 смелый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должен быть kind, careful and brave. Он не пугается трудных случаев, а поддерживает людей добрыми словами. Для младших школьников это важный пример настоящей заботы.
</a:t>
            </a:r>
            <a:endParaRPr lang="en-US" sz="855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good doctor is smart and friendly. Он знает, как помочь, какие слова сказать и что посоветовать. Такие качества легко запомнить через короткие английские слова.
</a:t>
            </a:r>
            <a:endParaRPr lang="en-US" sz="992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слушатель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doctor сначала внимательно listens. Он не спешит, замечает жалобы пациента и спокойно задаёт вопросы. Это помогает понять, что случилось, и выбрать правильную помощь.
</a:t>
            </a:r>
            <a:endParaRPr lang="en-US" sz="854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 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careful, smart and friendly помогают рассказать о мечте стать врачом. Ребёнок может сказать, каким он хочет быть, и почему эта профессия ему нравится.
</a:t>
            </a:r>
            <a:endParaRPr lang="en-US" sz="9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школьника и врача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учебный диалог для 4 класса: жалоба, вопрос врача, осмотр и совет.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do и does в теме здоровья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807238" y="2120700"/>
            <a:ext cx="38841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Does для одного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спрашиваем о he, she или it, используем does: Does she have a cough? Does he have a fever? Для 4 класса важно заметить, что после does глагол не меняется.
</a:t>
            </a:r>
            <a:endParaRPr lang="en-US" sz="1486" dirty="0"/>
          </a:p>
        </p:txBody>
      </p:sp>
      <p:sp>
        <p:nvSpPr>
          <p:cNvPr id="8" name="Text 3"/>
          <p:cNvSpPr txBox="1"/>
          <p:nvPr/>
        </p:nvSpPr>
        <p:spPr>
          <a:xfrm>
            <a:off x="452713" y="2120700"/>
            <a:ext cx="38841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для 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do помогают спросить о самочувствии: Do you feel sick? Do you need help? Эта форма удобна для коротких диалогов и легко запоминается по началу предложения.
</a:t>
            </a:r>
            <a:endParaRPr lang="en-US" sz="14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doctor checks carefully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смотрит на пациента, asks questions and checks temperature. Потом он listens and helps спокойно, чтобы ребёнок не волновался. Такие действия легко показать жестами, и слово сразу становится понятным.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words at the clinic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приёме часто слышны слова look, listen and take. Doctor говорит: Open your mouth, please. Затем он может give advice or medicine. Короткие глаголы делают разговор ясным и вежливым.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Helping at home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уже дома, useful verbs are rest, drink and sleep. They show simple care: rest at home, drink water, sleep well. Эти действия помогают почувствовать себя лучше и запомнить тему здоровья.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158" y="2202215"/>
            <a:ext cx="334425" cy="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48220"/>
            <a:ext cx="357600" cy="28608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 теме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 — врач, который помогает людям, когда они болеют. Это главное слово всей темы, и его удобно учить вместе с простыми фразами о самочувствии.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Nurse — медсестра, которая помогает врачу и заботится о пациентах. Слово легко запомнить, если представить доброго помощника в больнице или поликлинике.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Hospital — больница, где людям оказывают серьёзную помощь. В этом месте врач работает с пациентами, которым нужно больше внимания и лечения.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Medicine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Medicine — лекарство. Это слово часто слышно в диалоге врача и пациента. Оно помогает сказать, что нужно принять или дать, чтобы стало лучше.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and rest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 — помощь, rest — отдых. Эти слова очень полезны в теме здоровья, потому что после визита к врачу ребёнку важно отдыхать и получать поддержку.
</a:t>
            </a:r>
            <a:endParaRPr lang="en-US" sz="7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 мечте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мечта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to be a doctor. Это простое предложение помогает рассказать о будущей профессии. Ребёнок может сказать его громко и уверенно, словно уже надел белый халат.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to help people. В этой фразе слышится доброе намерение. Она показывает, что врач нужен не только для лечения, но и для поддержки и заботы.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я хочу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to work in a hospital. Такое предложение помогает назвать место работы врача. Оно связано с темой урока и делает английскую фразу очень понятной.
</a:t>
            </a:r>
            <a:endParaRPr lang="en-US" sz="105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я хочу быть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to be kind and careful. Эти слова описывают хорошего врача и помогают рассказать не только о профессии, но и о характере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будущему doctor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Будущему doctor нужны слова English, science, body and health. Они помогают говорить о человеке, его самочувствии и простых школьных темах без лишней сложности.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частей тела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должен знать head, hand, leg, arm, eye, ear, tooth and stomach. Эти слова помогают понять, где болит, и быстро объяснить проблему на английском.
</a:t>
            </a:r>
            <a:endParaRPr lang="en-US" sz="847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Doctor умеет ask questions about health. Он спрашивает, как чувствует себя пациент, и выбирает нужные слова. Для младших школьников это полезный образ вежливого разговора.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 hands, sleep well and eat healthy food — простые привычки, которые помогают заботиться о себе. Они делают тему здоровья ближе и понятнее для детей.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hands — важная привычка для будущего врача. Она показывает, что забота о здоровье начинается с маленьких, но очень полезных действий каждый день.
</a:t>
            </a:r>
            <a:endParaRPr lang="en-US" sz="8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выучить слова по теме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простого запоминания лексики для младших школьников: от картинки к диалогу.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английская игра по 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пару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соединяет слово и картинку: doctor, patient, hospital, thermometer. Так лексика становится видимой, а запоминание — быстрым и понятным.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Повтори хором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читает слова вместе и вслух: head, fever, medicine. Повторение хором помогает произношению и делает урок живым.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Скажи по ролям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работают в парах и разыгрывают короткий диалог врача и пациента. Используются простые фразы о самочувствии и помощи.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ученики вспоминают слова без подсказки и называют их по памяти. Это маленькая победа — почти как получить медаль за храбрость.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can say it in English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 может назвать doctor, hospital, patient and medicine, а также сказать I’m sick, I need help и I want to be a doctor. Это уже очень хороший английский!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2026-05-30T08:29:05Z</dcterms:created>
  <dcterms:modified xsi:type="dcterms:W3CDTF">2026-05-30T08:29:05Z</dcterms:modified>
</cp:coreProperties>
</file>