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Countries (Descriptions): как описывать страны на английском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кратко и ясно описывать страны на английском языке.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1927" y="0"/>
            <a:ext cx="8059745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описывать страны на уроке английского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страны помогает соединить лексику по географии, языкам, столицам, климату и культуре. Это удобный способ научиться строить короткие связные ответы и читать школьные тексты о мире уверенно и без лишних трудностей.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56" y="2977081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5406" y="2977081"/>
            <a:ext cx="622388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556" y="2977081"/>
            <a:ext cx="622388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5706" y="2977081"/>
            <a:ext cx="622388" cy="711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75856" y="2977081"/>
            <a:ext cx="622388" cy="711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лексика для описания страны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и столица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country и capital помогают начать описание с главного. Сначала называют страну, затем столицу и основные признаки, чтобы текст сразу был понятным и логичным для слушателя.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население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language и population нужна для простых фактов о людях. В коротком описании можно сказать, какой язык является официальным и сколько жителей примерно живёт в стране.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рельеф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river, mountain, forest, desert, coast и island помогают описать природу страны. Они показывают, какая там местность, и делают ответ более точным и интересным.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страны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flag, symbol и climate часто встречаются в заданиях. Они помогают добавить в описание государственные символы, погоду и особенности, по которым страну легко узнать.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is located in, is famous for, borders with, has a population of и the official language is создают основу короткого связного текста и помогают избежать длинных и сложных предложений.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2458" y="2400"/>
            <a:ext cx="8300734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на карте: location and geography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страны важно сначала назвать континент: in Europe, in Asia, in Africa. Это помогает сразу понять, где страна находится и с какими регионами её можно сравнивать.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on an island, by the sea и in the south of the continent показывают, где именно расположена страна. Такое описание делает ответ более точным и наглядным.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климатом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страны влияет на погоду, природу и жизнь людей. Страны у моря, на островах или в северных районах часто имеют другой климат, чем страны в глубине материка.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Japan is an island country, Egypt is in North Africa, and Brazil is in South America. Такие примеры помогают запомнить, как в английском языке описывать место страны на карте.
</a:t>
            </a:r>
            <a:endParaRPr lang="en-US" sz="246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название страны и языка не всегда совпадают по форме, поэтому пары нужно запоминать отдельно.
</a:t>
            </a:r>
            <a:pPr algn="l" indent="0" marL="0">
              <a:lnSpc>
                <a:spcPct val="150041"/>
              </a:lnSpc>
              <a:buNone/>
            </a:pPr>
            <a:r>
              <a:rPr lang="en-US" sz="2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country — nationality — language особенно важна для коротких ответов и чтения карт. Примеры помогают быстро сопоставлять страну и язык без ошибок.
</a:t>
            </a:r>
            <a:endParaRPr lang="en-US" sz="2355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 языки: самый распространённый язык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6 класса, составлено по заданному перечню стран и языков.
</a:t>
            </a:r>
            <a:endParaRPr lang="en-US" sz="145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профили стран для описания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показывает, как из нескольких простых фактов собрать короткое описание страны на английском языке.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страны свой набор признаков, но структура описания остаётся одинаковой. Это облегчает запоминание и помогает говорить по плану.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6 класса, составлено по заданному перечню стран.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Capital city: столица как главный город страны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столица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Capital city — это главный город страны, где находятся правительство и важные государственные учреждения. В английском ответе обычно сначала называют страну, а затем её столицу.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и крупнейший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не всегда является самым большим или самым известным городом страны. Поэтому в описании важно не путать политический центр и город, который больше по размеру или популярнее.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удобная структура звучит так: The capital of… is … Она помогает быстро и грамотно назвать столицу без длинных объяснений и сложных грамматических форм.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capital of Australia is Canberra, but Sydney is the largest city. The capital of Turkey is Ankara, while Istanbul is the biggest and best-known city.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550" y="6533610"/>
            <a:ext cx="16931100" cy="3753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Flags and symbols: государственные символы стран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53185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герб и гимн — это основные символы государства. В английских описаниях часто используются слова flag, emblem, anthem и symbol, чтобы назвать их правильно и точно.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5272576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цветов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флага могут передавать смысл: red often stands for courage, white for peace, green for nature, blue for the sky or freedom. Это делает описание более содержательным.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9497508" y="3445196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стран есть особые символы, по которым их легко узнать. Например, maple leaf связан с Canada, eagle — с the USA, а sun встречается в символике разных стран.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13722492" y="3444168"/>
            <a:ext cx="3517800" cy="27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 описании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помогают добавить в текст не только факт, но и культурную деталь. Благодаря им описание страны становится ярче и ближе к реальной жизни.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устного описания страны на английском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построить связный ответ из простых предложений.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5992" y="2406849"/>
            <a:ext cx="374063" cy="42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5992" y="3976724"/>
            <a:ext cx="374063" cy="42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15992" y="5546599"/>
            <a:ext cx="374063" cy="42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5992" y="7116474"/>
            <a:ext cx="374063" cy="42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15992" y="8686349"/>
            <a:ext cx="374063" cy="42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Climate words: погода и климат в описании страны
</a:t>
            </a:r>
            <a:endParaRPr lang="en-US" sz="5000" dirty="0"/>
          </a:p>
        </p:txBody>
      </p:sp>
      <p:sp>
        <p:nvSpPr>
          <p:cNvPr id="14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15" name="Text 2"/>
          <p:cNvSpPr txBox="1"/>
          <p:nvPr/>
        </p:nvSpPr>
        <p:spPr>
          <a:xfrm>
            <a:off x="2956950" y="21343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Холодно и снежно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cold и snowy подходят для стран с долгой зимой. Такие слова помогают коротко объяснить, почему люди носят тёплую одежду и почему в некоторых местах больше зимних занятий.
</a:t>
            </a:r>
            <a:endParaRPr lang="en-US" sz="2800" dirty="0"/>
          </a:p>
        </p:txBody>
      </p:sp>
      <p:sp>
        <p:nvSpPr>
          <p:cNvPr id="16" name="Text 3"/>
          <p:cNvSpPr txBox="1"/>
          <p:nvPr/>
        </p:nvSpPr>
        <p:spPr>
          <a:xfrm>
            <a:off x="2956950" y="370425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Жарко и сухо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Hot и dry часто используются для описания стран с пустынным или очень тёплым климатом. В таких местах жизнь людей во многом приспосабливается к высокой температуре и нехватке влаги.
</a:t>
            </a:r>
            <a:endParaRPr lang="en-US" sz="2800" dirty="0"/>
          </a:p>
        </p:txBody>
      </p:sp>
      <p:sp>
        <p:nvSpPr>
          <p:cNvPr id="17" name="Text 4"/>
          <p:cNvSpPr txBox="1"/>
          <p:nvPr/>
        </p:nvSpPr>
        <p:spPr>
          <a:xfrm>
            <a:off x="2956950" y="527412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Дождливо и влажно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Rainy, humid и changeable помогают описать погоду, которая часто меняется. Эти слова полезны, когда нужно рассказать о климате и о том, как он влияет на повседневную жизнь.
</a:t>
            </a:r>
            <a:endParaRPr lang="en-US" sz="2800" dirty="0"/>
          </a:p>
        </p:txBody>
      </p:sp>
      <p:sp>
        <p:nvSpPr>
          <p:cNvPr id="18" name="Text 5"/>
          <p:cNvSpPr txBox="1"/>
          <p:nvPr/>
        </p:nvSpPr>
        <p:spPr>
          <a:xfrm>
            <a:off x="2956950" y="6844000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Ветреная погода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Windy — важное слово для описания стран у моря или на открытых пространствах. Оно помогает говорить не только о климате, но и о том, как выглядит природа и побережье.
</a:t>
            </a:r>
            <a:endParaRPr lang="en-US" sz="2800" dirty="0"/>
          </a:p>
        </p:txBody>
      </p:sp>
      <p:sp>
        <p:nvSpPr>
          <p:cNvPr id="19" name="Text 6"/>
          <p:cNvSpPr txBox="1"/>
          <p:nvPr/>
        </p:nvSpPr>
        <p:spPr>
          <a:xfrm>
            <a:off x="2956950" y="8413875"/>
            <a:ext cx="143997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жизнь людей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влияет на одежду, дома, транспорт и занятия людей. Поэтому в коротком описании полезно связывать погодные слова с простыми фактами о жизни в стране.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территория часто означает разные природные зоны, длинные маршруты и несколько климатов внутри одной страны.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страна, тем чаще в описании нужны сравнения по размеру, расстоянию и природным условиям.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страны мира по площади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CIA World Factbook, площадь стран; актуальные справочные данные
</a:t>
            </a:r>
            <a:endParaRPr lang="en-US" sz="145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78875" y="240032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и народ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страны не всегда совпадает с названием национальности. Поэтому важно запоминать пары целиком: Japan — Japanese, France — French, Spain — Spanish, Italy — Italian.
</a:t>
            </a:r>
            <a:endParaRPr lang="en-US" sz="2529" dirty="0"/>
          </a:p>
        </p:txBody>
      </p:sp>
      <p:sp>
        <p:nvSpPr>
          <p:cNvPr id="8" name="Text 1"/>
          <p:cNvSpPr txBox="1"/>
          <p:nvPr/>
        </p:nvSpPr>
        <p:spPr>
          <a:xfrm>
            <a:off x="978875" y="60794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форма национальности сильно отличается от названия страны, хотя смысл остаётся тем же. Такие пары лучше учить вместе с примерами, чтобы быстрее узнавать их в текстах и заданиях.
</a:t>
            </a:r>
            <a:endParaRPr lang="en-US" sz="2529" dirty="0"/>
          </a:p>
        </p:txBody>
      </p:sp>
      <p:sp>
        <p:nvSpPr>
          <p:cNvPr id="9" name="Text 2"/>
          <p:cNvSpPr txBox="1"/>
          <p:nvPr/>
        </p:nvSpPr>
        <p:spPr>
          <a:xfrm>
            <a:off x="2425775" y="4239900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Russian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России используется пара Russia — Russian. В предложении можно сказать: People in Russia are Russian. Такая модель помогает правильно говорить о людях и не путать язык со страной.
</a:t>
            </a:r>
            <a:endParaRPr lang="en-US" sz="2529" dirty="0"/>
          </a:p>
        </p:txBody>
      </p:sp>
      <p:sp>
        <p:nvSpPr>
          <p:cNvPr id="10" name="Text 3"/>
          <p:cNvSpPr txBox="1"/>
          <p:nvPr/>
        </p:nvSpPr>
        <p:spPr>
          <a:xfrm>
            <a:off x="2425775" y="79190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тренироваться в обе стороны: country → nationality и nationality → country. Тогда легче читать таблицы, составлять короткие описания и избегать типичных ошибок в школьной речи.
</a:t>
            </a:r>
            <a:endParaRPr lang="en-US" sz="2529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Nationality words: страны и национальности
</a:t>
            </a:r>
            <a:endParaRPr lang="en-US" sz="5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71" y="1891850"/>
            <a:ext cx="5567359" cy="428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696" y="1891850"/>
            <a:ext cx="5567359" cy="4284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страны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часто становится самым заметным признаком культуры. Japan is famous for sushi and tea ceremonies, а Italy is known for pasta and pizza. По таким примерам легко понять, как описывать страну через повседневную жизнь и традиции.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 цвет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странах культура особенно ярко видна на праздниках. Mexico is famous for colourful festivals, где важны музыка, костюмы и декорации. Такие детали делают описание живым и помогают представить страну не только на карте, но и в жизни.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повседневности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India has many traditional clothes, dances and celebrations, поэтому её культуру можно описывать через одежду, танцы и семейные обычаи. Для английского текста удобно использовать expressions like is famous for and has a tradition of.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Culture: традиции, еда и праздники
</a:t>
            </a:r>
            <a:endParaRPr lang="en-US" sz="5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530467"/>
            <a:ext cx="10121400" cy="48374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достопримечательности стран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помогает связывать страну с её самым узнаваемым местом и коротким фактом о нём.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яркая достопримечательность может быстро «собрать» описание страны и сделать ответ более запоминающимся.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сведения о достопримечательностях стран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помогает понять масштаб страны: как устроены города, школы, транспорт и рабочие места, а также почему в учебных текстах часто встречается population.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1,4 млрд+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в Китае и в Индии — это самые населённые страны мира.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 и ООН, актуальные демографические оценки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сравнивать страны на английском языке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для короткого сравнительного описания двух стран на уроке английского.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Countries often used in school examples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англоязычный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UK, the USA, Canada and Australia часто встречаются в учебниках, потому что они помогают сравнивать язык, столицу, климат и культурные символы в знакомых школьных темах.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и Африка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Japan, Egypt and China удобно использовать для описания континента, природы и традиций. Эти страны легко узнаются по карте, а их примеры делают ответ более конкретным.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France тоже часто появляется в заданиях: у неё известная столица, узнаваемый флаг и богатая культура. Такие примеры подходят для коротких устных описаний и сравнений.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Brazil помогает говорить о жарком климате, больших расстояниях и известных символах страны. Его часто выбирают для школьных текстов, потому что описание получается ярким и простым.
</a:t>
            </a:r>
            <a:endParaRPr lang="en-US" sz="246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страны на английском название континента помогает сразу понять её положение на карте и сравнить соседние регионы.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и Африка имеют больше всего стран, а Антарктида не имеет постоянных государств; континент — обязательная часть описания.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Continents and countries: где расположены страны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geoscheme / справочные географические данные о континентах
</a:t>
            </a:r>
            <a:endParaRPr lang="en-US" sz="14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English phrases for a country description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960325" y="3010050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простого предложения о размере или общем впечатлении: It is a big country. It is a small country. Такая фраза сразу задаёт тему и помогает говорить уверенно.
</a:t>
            </a:r>
            <a:endParaRPr lang="en-US" sz="2500" dirty="0"/>
          </a:p>
        </p:txBody>
      </p:sp>
      <p:sp>
        <p:nvSpPr>
          <p:cNvPr id="12" name="Text 3"/>
          <p:cNvSpPr txBox="1"/>
          <p:nvPr/>
        </p:nvSpPr>
        <p:spPr>
          <a:xfrm>
            <a:off x="1960325" y="6289075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добавьте язык и климат: People speak English. The climate is cold. Такие короткие предложения делают описание более полным и понятным для слушателя.
</a:t>
            </a:r>
            <a:endParaRPr lang="en-US" sz="2500" dirty="0"/>
          </a:p>
        </p:txBody>
      </p:sp>
      <p:sp>
        <p:nvSpPr>
          <p:cNvPr id="13" name="Text 4"/>
          <p:cNvSpPr txBox="1"/>
          <p:nvPr/>
        </p:nvSpPr>
        <p:spPr>
          <a:xfrm>
            <a:off x="7733500" y="3010050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назовите расположение страны: It is located in Europe. Its capital is Tokyo. Эти модели дают чёткую структуру и помогают не пропустить главные факты.
</a:t>
            </a:r>
            <a:endParaRPr lang="en-US" sz="2500" dirty="0"/>
          </a:p>
        </p:txBody>
      </p:sp>
      <p:sp>
        <p:nvSpPr>
          <p:cNvPr id="14" name="Text 5"/>
          <p:cNvSpPr txBox="1"/>
          <p:nvPr/>
        </p:nvSpPr>
        <p:spPr>
          <a:xfrm>
            <a:off x="7733500" y="6289075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ответ был интереснее, включите факты о культуре: It is famous for sushi. It has beautiful nature. Так вы покажете не только знания, но и умение сравнивать.
</a:t>
            </a:r>
            <a:endParaRPr lang="en-US" sz="2500" dirty="0"/>
          </a:p>
        </p:txBody>
      </p:sp>
      <p:sp>
        <p:nvSpPr>
          <p:cNvPr id="15" name="Text 6"/>
          <p:cNvSpPr txBox="1"/>
          <p:nvPr/>
        </p:nvSpPr>
        <p:spPr>
          <a:xfrm>
            <a:off x="13360574" y="4676101"/>
            <a:ext cx="42573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завершение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можно добавить своё мнение: I think it is an interesting country because… Это делает ответ живым и помогает закончить его естественно и связно.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в описании: главное — порядок, факты и простые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описать страну на английском, достаточно назвать континент, столицу, язык, климат, население и известные символы. Простые модели предложений делают ответ точным, понятным и уверенным.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2026-05-30T16:22:34Z</dcterms:created>
  <dcterms:modified xsi:type="dcterms:W3CDTF">2026-05-30T16:22:34Z</dcterms:modified>
</cp:coreProperties>
</file>