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 русском языке: как появляются новые слова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создаёт новые слова и зачем это знать.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словообразование
</a:t>
            </a:r>
            <a:endParaRPr lang="en-US" sz="293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помогает быстрее понимать незнакомые слова, видеть их связь с родственными и точнее писать. Разобрав состав слова, легче объяснить его значение и не перепутать корень, приставку или суффикс.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 общий корень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связаны общим корнем и близким значением. Например, лес, лесной, лесник и перелесок объединены одним смысловым ядром, которое сохраняет основное значение.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частей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суффиксы не создают основу смысла заново, а уточняют его. Они помогают показать признак, действие, место, лицо или оттенок значения.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созвучные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 означает родство. Слова вода и водитель внешне напоминают друг друга, но имеют разное происхождение и не связаны общим корнем.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корень помогает объяснять значение слов, подбирать проверочные и однокоренные формы, а также лучше понимать, как устроен словарь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новое слово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способы образования слов в русском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содержит основное значение слова и связывает между собой родственные слова. Именно по нему легче всего определить общую тему и подобрать однокоренные примеры.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расположен после корня и нередко образует новые слова или придаёт им дополнительный оттенок значения. Он помогает назвать предмет, признак, действие или лицо.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 часто уточняет направление, начало, повтор или завершённость действия. Она помогает создать новое слово, не меняя основной смысловой основы.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изменяется и служит для связи слов в предложении. Оно помогает согласовывать слова по числу, падежу или роду, но не образует новое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словообразования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по-разному появляется новое слово: через приставку, суффикс, сразу две части или переход в другую часть речи.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использует несколько моделей сразу, поэтому новое слово можно образовать разными путями, а не только с помощью приставки или суффикса.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«Словообразование»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значение действия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могут показывать движение к чему-то или к кому-то. В словах приехать и подойти видно, что действие направлено ближе к говорящему или к указанному месту.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уехать и улететь приставка помогает понять, что предмет или человек удаляется. Так приставка уточняет направление действия без дополнительных слов.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завершённость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приставки помогают показать начало действия или его результат. Например, за- и вы- нередко придают глаголу значение начала, окончания или выхода за пределы.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пере-, по- и другие часто выражают повтор, изменение или переработку действия. Поэтому переписать, переделать и перестроить звучат и значат по-разному.
</a:t>
            </a:r>
            <a:endParaRPr lang="en-US" sz="12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встречаются чаще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именно учебные примеры темы, а не статистику всего языка.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чаще всего удобно разбирать приставочный и суффиксальный способы; более редкие модели тоже важны, потому что расширяют понимание структуры слов.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примерам из темы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 новые значения слов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лиц и профессий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называть человека по занятию или роли. В словах учитель, работник и писатель видно, как добавление суффикса создаёт новое слово с точным значением.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признаков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часто образуют слова, которые называют качество или свойство. Так появляются слова смелость и белизна: они уже не просто описывают признак, а называют его как понятие.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оттенки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делают слово более ласковым или маленьким по значению. В словах домик, ручка и котёнок слышится уменьшительный оттенок, который меняет впечатление от предмета.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действия и состояния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могут создавать слова, обозначающие действие или состояние. Они помогают языку точнее описывать события, состояния человека и свойства предметов в разных ситуациях.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и соединительные гласные
</a:t>
            </a:r>
            <a:endParaRPr lang="en-US" sz="2637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слово образуется из двух основ, которые соединяются в одно целое. Так строятся слова самолёт, пешеход, водопад и землетрясение, где каждая часть несёт свой смысл.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основами часто появляются соединительные гласные о или е. Они помогают удобно соединить части слова, как в словах пароход, лесостепь и земледелие.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каждой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слове обе основы сохраняют смысловую нагрузку. Поэтому по частям легко догадаться, о чём идёт речь, даже если слово встречается впервые.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распознавать сложные слова помогает быстрее разбирать их по составу и понимать, как язык соединяет разные понятия в одно точное название.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6284" y="1531950"/>
            <a:ext cx="4734332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 составу на примерах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приведённые в школьном курсе русского языка по теме «Состав слова»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 каких частей состоят слова и какая часть помогает образовать новое слово.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 составу помогает увидеть, как строится слово: приставка, суффикс и окончание выполняют разные функции, а корень сохраняет основное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новое слово от формы слова
</a:t>
            </a:r>
            <a:endParaRPr lang="en-US" sz="2906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новый предмет, признак или действие, это новое слово. Например, лес и лесник связаны по смыслу, но обозначают разные понятия, поэтому второе слово образовано от первого.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отличаются только окончанием: лес, леса, лесу, лесом. Значение предмета при этом не меняется, а слово остаётся тем же, только употребляется в другой форме.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изменение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словообразовании меняется не только окончание, но и основа слова: появляется приставка или суффикс. Именно это помогает отличить новое слово от формы и точно определить способ его 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 из одной части речи в другую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начинает употребляться в новой роли без добавления приставок или суффиксов: это видно в повседневной речи и школьных текстах.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такой переход заметен в существительных и наречиях. Это удобный способ пополнения словаря без изменения звукового состава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примеры: дежурный, столовая, бегом, вечером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слова по составу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не перепутать части слова и правильно определить способ его 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словообразовательном разборе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не значит родственные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похожее по звучанию слово связано общим корнем. Слова гора и гореть различаются по происхождению и смыслу, поэтому их нельзя считать однокоренными.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суффикс и 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5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изменяется, а суффикс остаётся в основе и участвует в образовании нового слова. Если перепутать эти части, можно неверно объяснить строение слова и его написание.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 проверке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избежать ошибки — сначала понять значение слова, а потом подобрать однокоренные слова. Тогда разбор будет точнее, а выводы — обоснованнее.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чередование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корне звуки могут чередоваться: друг — дружба, рука — ручной. Из-за этого корень не всегда выглядит одинаково, и его нужно определять по смыслу и родственным словам.
</a:t>
            </a:r>
            <a:endParaRPr lang="en-US" sz="12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меняет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разговоре школьники легко называют новые явления: онлайн-урок, видеосвязь, расписание в чате. Эти слова помогают быстро и точно описывать учебную жизнь. Они звучат привычно, потому что строятся по понятным моделям русского языка.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получает имя
</a:t>
            </a:r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спортивной и городской речи появляются слова вроде самокатчик, подписка, блогер. Сначала они обозначают новое действие, профессию или способ общения, а потом становятся обычной частью словаря. Так язык отвечает на изменения жизни.
</a:t>
            </a:r>
            <a:endParaRPr lang="en-US" sz="138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и 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слова часто соединяют традиционные основы и новые реалии: видеосвязь, онлайн-урок, чат для класса. Для них не нужно придумывать сложные объяснения, потому что состав слова сразу подсказывает смысл. Это удобно и в речи, и в письме.
</a:t>
            </a:r>
            <a:endParaRPr lang="en-US" sz="1282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 современной речи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Словообразовательное гнездо слова «лес»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в гнезде связаны общим корнем и сохраняют представление о лесе как о природном объекте.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исходное слово может стать центром целой группы родственных слов. Приставки и суффиксы уточняют значение, но не разрывают смысловую связь.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«Однокоренные слова и словообразование»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и орфография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на з и 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конце приставок часто пишутся з или с: разбить, расписать. Выбор буквы зависит от следующего звука, поэтому полезно вслух проговаривать слово и выделять приставку.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 подсказывает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видит, какая часть слова изменяется, ему легче выбрать правильную букву. Разбор по составу помогает не только понять смысл, но и избежать орфографической ошибки.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—ик- и -ек-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суффиксах -ик- и -ек- написание связано с формой слова: ключик — ключика, замочек — замочка. Если в косвенной форме гласная исчезает, пишется -ек-.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однокоренных слов часто подтверждает написание корня и суффикса. Такой способ особенно полезен, когда в слове есть чередование звуков или похожие на слух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533" y="1406675"/>
            <a:ext cx="467368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словообразования по моделям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что разные слова могут строиться по одной и той же модели.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модель подходит для разных слов, поэтому важно не запоминать только примеры, а понимать сам способ образования. Это помогает узнавать новые слова по строению.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используемые в школьной теме «Способы словообразования»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знание словообразования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увидеть, как язык создаёт новые слова и расширяет словарь. Когда ученик понимает роль корня, приставки, суффикса и окончания, ему легче разбирать слова, объяснять их смысл и писать 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2026-05-28T05:10:12Z</dcterms:created>
  <dcterms:modified xsi:type="dcterms:W3CDTF">2026-05-28T05:10:12Z</dcterms:modified>
</cp:coreProperties>
</file>