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подстановки: как решают системы уравнений в 7 классе
</a:t>
            </a:r>
            <a:endParaRPr lang="en-US" sz="3301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переменная заменяет другую, и система становится проще.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уравнений: два условия — один ответ
</a:t>
            </a:r>
            <a:endParaRPr lang="en-US" sz="2177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объединяет два равенства, которые должны выполняться одновременно. Способ подстановки помогает быстро найти пару значений, если одну переменную легко выразить через другую без лишних преобразований.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3968" y="2982362"/>
            <a:ext cx="2840364" cy="1800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способа подстановки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535600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Выражаем переменную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одно уравнение и записывают в нём одну переменную через другую. Получается удобное выражение, которое сохраняет все решения исходной системы и готово к подстановке.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3384562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во второе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найденное выражение вместо этой переменной вставляют во второе уравнение. Так две неизвестные исчезают из записи, и система превращается в одно уравнение с одной переменной.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220175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получают обычное линейное уравнение. Его решают известными приёмами: переносят слагаемые, приводят подобные и находят значение неизвестной без спешки и лишних шагов.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48942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Вычисляем вторую переменную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первая переменная найдена, её значение подставляют в выражение из первого шага. Так получают вторую координату пары, которая подходит обоим исходным уравнениям системы.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395546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оба значения обязательно проверяют в исходных уравнениях. Если равенства верны, ответ записывают парой чисел в виде (x; y), как требует алгебраическая запись.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системы подстановкой
</a:t>
            </a:r>
            <a:pPr algn="l" indent="0" marL="0">
              <a:lnSpc>
                <a:spcPct val="9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от выбора уравнения до записи ответа
</a:t>
            </a:r>
            <a:endParaRPr lang="en-US" sz="2442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718" y="1175595"/>
            <a:ext cx="481895" cy="4283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86020" y="1160879"/>
            <a:ext cx="400501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6386" y="1160879"/>
            <a:ext cx="400501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способ подстановки особенно удобен
</a:t>
            </a:r>
            <a:endParaRPr lang="en-US" sz="2357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есть готовая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удобен, когда в одном уравнении переменная уже выражена, например y = 5 — x. Тогда остаётся только подставить выражение и продолжить решение без лишних преобразований.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1 или -1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переменной стоит 1 или -1, выразить её проще всего. Не нужно делить на сложное число, а значит, меньше риска сделать ошибку в вычислениях и знаках.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путь к ответу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часто даёт самое короткое решение, когда система не содержит дробей и громоздких выражений. В таких случаях переход к одному уравнению занимает совсем немного времени.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проверить себя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удобно сверить каждый шаг с исходной системой. Это помогает заметить ошибку сразу, особенно если уравнения похожи друг на друга или содержат отрицательные числа.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766887"/>
            <a:ext cx="4724400" cy="17438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переменная легко выражается, подстановка обычно короче; при противоположных коэффициентах быстрее работает сложение, а график полезен для наглядности.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темы «Системы линейных уравнений» для 7 класса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способа есть свой удобный случай, но подстановка особенно полезна, когда одно уравнение уже почти готово к использованию.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решения систем уравнений
</a:t>
            </a:r>
            <a:endParaRPr lang="en-US" sz="2127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переменной: первый шаг решения
</a:t>
            </a:r>
            <a:endParaRPr lang="en-US" sz="2239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11204" y="1280387"/>
            <a:ext cx="2348100" cy="16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уравнение уже имеет вид y = x + 3, его можно сразу использовать для подстановки. Такой шаг не требует дополнительных преобразований и экономит время на решении.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12533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Выражаем из суммы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уравнения 2x + y = 7 легко получить y = 7 — 2x. Перенос слагаемого в другую часть равенства сохраняет все решения и делает запись удобной для подстановки.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13862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равносильность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выражение должно быть равносильно исходному уравнению. Это значит, что оно не меняет ответ, а лишь записывает то же условие в более удобной форме для дальнейшей работы.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разбор типичного решения системы подстановкой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распределяются шаги решения и где возникают ошибки
</a:t>
            </a:r>
            <a:endParaRPr lang="en-US" sz="1736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аккуратные действия нужны при вычислениях: именно там чаще всего появляются лишние или пропущенные знаки.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и проверка занимают заметную часть решения, но наибольший риск ошибки связан с вычислениями и раскрытием скобок.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единственное решение системы после проверки.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системы y = x + 2 и x + y = 10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значений полностью удовлетворяет обоим уравнениям и показывает, как подстановка приводит к точному ответу без лишних вычислений.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(4; 6)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3968" y="2982362"/>
            <a:ext cx="2840364" cy="1800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2: система, где ответ получается дробным
</a:t>
            </a:r>
            <a:endParaRPr lang="en-US" sz="2054" dirty="0"/>
          </a:p>
        </p:txBody>
      </p:sp>
      <p:sp>
        <p:nvSpPr>
          <p:cNvPr id="12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35600" y="1453375"/>
            <a:ext cx="2274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y подставляем 2x — 1 во второе уравнение. Получаем 3x + 2x — 1 = 11, и система сразу превращается в обычное линейное уравнение.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0380" y="1453375"/>
            <a:ext cx="2349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Решаем уравнение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подобных слагаемых выходит 5x — 1 = 11. Затем прибавляем 1 к обеим частям и находим 5x = 12, откуда x = 12/5.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193473" y="1453375"/>
            <a:ext cx="2274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вторую переменную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подставляем найденное значение x в выражение y = 2x — 1. Получаем y = 2 · 12/5 — 1, то есть y = 19/5.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43409" y="3360450"/>
            <a:ext cx="2349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боимся дробей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Дробный ответ в системе уравнений — нормальный результат, а не ошибка. Важно лишь аккуратно выполнять действия и не округлять числа раньше времени.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374103" y="3360450"/>
            <a:ext cx="23130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подставить обе дробные координаты обратно, равенства выполняются. Значит, решение верное, а способ подстановки сработал так же хорошо, как и в примере с целыми числами.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Подстановка найденных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x и y подставляют в первое и второе исходные уравнения. Так сразу видно, подходят ли найденные числа обеим частям системы.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Сравнение равенств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обоих уравнениях получается верное равенство, решение записано правильно. Несовпадение хотя бы в одном месте указывает на ошибку в вычислениях.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Исправление и вывод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неверном результате возвращаются к месту ошибки: знакам, скобкам или дробям. Затем находят верную пару чисел и записывают ответ в виде (x; y).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решения: обязательный этап
</a:t>
            </a:r>
            <a:endParaRPr lang="en-US" sz="2647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переменной получается длинным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упростить выражение и не потерять точность при подстановке в систему уравнений.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5004" y="2807473"/>
            <a:ext cx="2580996" cy="1502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способом подстановки
</a:t>
            </a:r>
            <a:endParaRPr lang="en-US" sz="1884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11205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пропускают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подстановке выражение часто записывают без скобок. Из-за этого меняются знаки и получается другое значение, хотя исходное уравнение было составлено верно.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462751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переносят слагаемые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переносе через знак равенства забыть сменить знак, итоговое уравнение станет неправильным. Такая ошибка особенно заметна при решении длинных выражений.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314297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x и y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находит значение не той переменной или подставляет его в другое место. Тогда система решается не полностью, а ответ теряет смысл.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36603" y="2895048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Записывают не пару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системы должен быть оформлен как пара (x; y). Если указать только одно число, решение нельзя считать завершённым, даже при верных вычислениях.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97229" y="2895048"/>
            <a:ext cx="2459817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раскрытии скобок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на коэффициент или раскрытии скобок с минусом легко потерять знак. Поэтому каждый промежуточный шаг нужно проверять отдельно.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разбор этапов решения систем уравнений способом подстановки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шаги требуют наибольшей внимательности
</a:t>
            </a:r>
            <a:endParaRPr lang="en-US" sz="2084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сложнее всего не выбрать уравнение, а аккуратно выполнить вычисления и проверку результата без потери знаков.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приходится на вычисления и проверку: именно там чаще появляются ошибки со скобками, дробями и отрицательными числами.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уравнений как модель жизненной задачи
</a:t>
            </a:r>
            <a:endParaRPr lang="en-US" sz="2081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двух товаров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два товара могут стоить вместе 50 рублей, а один из них быть дороже другого на 8 рублей. Обозначив цены через x и y, можно составить систему и найти обе стоимости. Затем ответ легко проверить по условию покупки и общей сумме.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и время
</a:t>
            </a:r>
            <a:pPr algn="l" indent="0" marL="0">
              <a:lnSpc>
                <a:spcPct val="90000"/>
              </a:lnSpc>
              <a:buNone/>
            </a:pPr>
            <a:r>
              <a:rPr lang="en-US" sz="34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человека идут навстречу друг другу или движутся с разной скоростью, неизвестные удобно выразить через систему уравнений. Подстановка помогает связать расстояние, время и скорость в одной задаче. Так математическая запись превращается в понятную схему движения.
</a:t>
            </a:r>
            <a:endParaRPr lang="en-US" sz="1042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сравнение чисел
</a:t>
            </a:r>
            <a:pPr algn="l" indent="0" marL="0">
              <a:lnSpc>
                <a:spcPct val="90000"/>
              </a:lnSpc>
              <a:buNone/>
            </a:pPr>
            <a:r>
              <a:rPr lang="en-US" sz="35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возраст часто строятся на двух условиях: разнице лет и сумме возрастов. Тогда система уравнений показывает, как связаны числа между собой. После решения можно проверить, действительно ли найденные значения соответствуют описанной ситуации и здравому смыслу.
</a:t>
            </a:r>
            <a:endParaRPr lang="en-US" sz="1061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уравнений как модель жизненной задачи
</a:t>
            </a:r>
            <a:endParaRPr lang="en-US" sz="2081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способа подстановки с другими темами алгебры
</a:t>
            </a:r>
            <a:endParaRPr lang="en-US" sz="1873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Равносильные 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шаг должен сохранять решения исходной системы. Поэтому выражение переменной, подстановка и упрощение считаются равносильными преобразованиями, если не меняют множество ответов.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и подобные слагаемые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подстановке часто приходится раскрывать скобки и приводить подобные слагаемые. Эти действия помогают превратить длинную запись в одно уравнение с одной неизвестной.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новым темам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подстановки нужен не только в 7 классе. Он помогает уверенно решать более сложные задачи, где несколько условий связаны друг с другом и требуют точных преобразований.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подстановки основан на умении решать линейные уравнения. Без навыка переносить слагаемые, делить обе части и получать ответ в виде числа метод становится неудобным.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88" y="1518350"/>
            <a:ext cx="5416273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помогает увидеть логику решения: сначала выражают переменную, затем находят вторую и обязательно проверяют результат в обеих частях системы.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решения системы линейных уравнений способом подстановки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разбор решения по шагам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переход от заданной системы к ответу через подстановку, вычисления и проверку.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 системы обычно один ответ
</a:t>
            </a:r>
            <a:endParaRPr lang="en-US" sz="2737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11204" y="1280387"/>
            <a:ext cx="2348100" cy="16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на координатной 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линейное уравнение можно представить как прямую. Решение системы соответствует точке, в которой эти две прямые встречаются на плоскости.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12533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пересекаются, у системы есть единственное решение. Именно его и находит способ подстановки, переводя задачу к одному уравнению.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13862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совпадения — нет единого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не имеют общей точки, поэтому решений нет. Если прямые совпадают, общих точек бесконечно много, и система имеет бесконечно много решений.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результатов линейных систем уравнений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9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возможных результата при решении системы
</a:t>
            </a:r>
            <a:endParaRPr lang="en-US" sz="2092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итоговое уравнение сразу показывает тип результата: число, тождество или противоречие.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ответа определяют по виду последнего уравнения: конкретное значение даёт одно решение, равенство без переменных — бесконечно много, а противоречие означает отсутствие решений.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подстановки: короткий путь к точному ответу
</a:t>
            </a:r>
            <a:endParaRPr lang="en-US" sz="3572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помогает быстро свести систему к одному уравнению и найти пару значений без лишних действий. Главное — аккуратность, проверка и понимание каждого шага.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2026-05-29T10:53:41Z</dcterms:created>
  <dcterms:modified xsi:type="dcterms:W3CDTF">2026-05-29T10:53:41Z</dcterms:modified>
</cp:coreProperties>
</file>