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растения: основные черты и значение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создают экосистемы, обеспечивая пищу и кислород на Земле.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9419" y="701100"/>
            <a:ext cx="3813112" cy="37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распространение покрытосеменных
</a:t>
            </a:r>
            <a:endParaRPr lang="en-US" sz="1991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появились 140 миллионов лет назад, развившись из голосеменных. Благодаря цветкам и плодам они быстро завоевали разнообразные среды, насчитывая свыше 250 тысяч видов сегодня.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938" y="1119600"/>
            <a:ext cx="3816075" cy="33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покрытосеменных
</a:t>
            </a:r>
            <a:endParaRPr lang="en-US" sz="2595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состоят из корня, стебля и листьев, которые обеспечивают питание и крепость. Эти части работают вместе, поддерживая жизнь и рост.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цветка и плода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служит для размножения, содержащего тычинки и пестики, а плод защищает сформировавшиеся семена от повреждений и неблагоприятных условий.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такие как дуб и берёза, имеют прочный ствол и длинный жизненный цикл, формируя лесные массивы.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Кустарники, например, смородина и сирень, занимают промежуточное положение по высоте и часто плодоносят рано.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травы, как ландыши, живут несколько сезонов и приспособлены к длительному произрастанию.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Однолетние травы, например, пшеница, завершают жизненный цикл за один сезон, обеспечивая быстрое размножение и рост.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покрытосеменных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формируют пыльцу, а пестик содержит завязь с семяпочками, где после опыления развиваются семена.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Венчик привлекает насекомых яркой окраской и ароматом, что способствует эффективному опылению.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Чашечка защищает внутренние части цветка от повреждений и травм, особенно до раскрытия бутонов.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цветка покрытосеменных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94" y="701100"/>
            <a:ext cx="3813112" cy="37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опыления и их значение
</a:t>
            </a:r>
            <a:endParaRPr lang="en-US" sz="1962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достигается насекомыми, такими как пчёлы и бабочки, которые переносят пыльцу между цветками, обеспечивая образование плодов.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ветром и водой тоже важно для некоторых видов, гарантируя размножение и поддержание популяций покрытосеменных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643674"/>
            <a:ext cx="4646100" cy="2029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признаки, разделяющие покрытосеменные и голосеменные растения.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учебники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покрытосеменных от голосеменных
</a:t>
            </a:r>
            <a:endParaRPr lang="en-US" sz="2453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имеют более сложные и защищённые механизмы размножения, что обеспечивает их разнообразие.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двойном оплодотворении один спермий сливается с яйцеклеткой, образуя зародыш будущего растения.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спермий соединяется с центральной клеткой, давая начало эндосперму — питательной ткани семени.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характерен исключительно для покрытосеменных, повышая их приспособленность и развитие семян.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процесс двойного оплодотворения
</a:t>
            </a:r>
            <a:endParaRPr lang="en-US" sz="22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защищает семена от повреждений, обеспечивая им безопасность в процессе созревания.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типы плодов покрытосеменных
</a:t>
            </a:r>
            <a:endParaRPr lang="en-US" sz="2559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плоды, например яблоки и вишни, привлекают животных для распространения семян.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плоды, такие как орехи и бобы, обычно распространяются ветром или другими способами.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распространения плодов включают транспортировку животными, ветром и водой, увеличивая шансы на успех размножения.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распространения семян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— непрерывный разносчик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и мелкие семена одуванчика легко уносятся ветром на большие расстояния. Такая особенность помогает растениям находить новые места для роста и расширять ареал.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переносит семена на длительные дистанции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Кокосовый орех спускается в воду и может дрейфовать тысячи километров, пока не достигнет подходящего берега для прорастания растений.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способствуют расселению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поедают плоды, затем разносят семена вместе с отходами или цепляют колючками к шерсти, тем самым способствуя распространению растений.
</a:t>
            </a:r>
            <a:endParaRPr lang="en-US" sz="13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составляют основу большинства природных сообществ, обеспечивая пищу и укрытие для многих животных и микроорганизмов в лесах, лугах и степях.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покрытосеменных в экосистемах
</a:t>
            </a:r>
            <a:endParaRPr lang="en-US" sz="2486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биогеохимических циклах, поглощая углекислый газ и выделяя кислород, что важно для поддержания баланса атмосферы и здоровья экосистем.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взаимосвязанные экосистемы, способствуя разнообразию живых организмов и устойчивости природных сообществ к изменениям среды.
</a:t>
            </a:r>
            <a:endParaRPr lang="en-US" sz="11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обеспечивают человека основными продуктами питания — злаками, овощами и фруктами, составляющими основу рациона во всём мире.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древесина используется для строительства, а волокна хлопка и льна применяются в текстильной промышленности для изготовления тканей и одежды.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покрытосеменные являются источником эфирных масел и лекарственных средств, используемых в медицине и ароматерапии.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растения дают природные красители и сырьё для косметической промышленности, расширяя сферу их экономического применения.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 покрытосеменных
</a:t>
            </a:r>
            <a:endParaRPr lang="en-US" sz="25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традиционно используются в культурных обрядах и символизируют важные события, что подчёркивает их значение в человеческом обществе.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Тюльпаны, розы и гладиолусы широко применяются для оформления городских улиц и праздничных мероприятий благодаря своей привлекательности.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Цветущие покрытосеменные играют ключевую роль в садоводстве, украшая парки и приусадебные участки разнообразием форм и оттенков.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декоративные растения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2023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покрытосеменных по климатическим зонам
</a:t>
            </a:r>
            <a:endParaRPr lang="en-US" sz="175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видовое разнообразие покрытосеменных сосредоточено там, где присутствует тепло и влага, обеспечивая оптимальные условия для роста.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климатические условия существенно влияют на число видов покрытосеменных, отражая их адаптационные возможности.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94" y="701100"/>
            <a:ext cx="3813112" cy="37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покрытосеменных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покрытосеменных, например белая кувшинка и сибирский ирис, находятся под серьёзной угрозой из-за утраты естественной среды обитания.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причинами исчезновения становятся вырубка лесов и осушение водоёмов, что требует принятия мер по охране и восстановлению природных территорий.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кактусов мясистые стебли и уменьшенные листья помогают сохранять воду в засушливых условиях пустынь и полупустынь.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окружающей среде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растения обладают воздушными корнями, которые обеспечивают доступ к кислороду в водной и заболоченной почве.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покрытосеменные имеют опушение на листьях, уменьшающее испарение влаги и защищающее от вредителей.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также адаптируются к свету и температуре, изменяя форму и расположение листьев для комфортного роста.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широко представлены в природе России, с такими видами как берёза, дуб и подсолнечник, играющими важную экологическую роль.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и ромашка часто встречаются на лугах и вдоль дорог, служа пищей для насекомых и украшением пейзажа.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культуры — пшеница, яблоня и лилия — ценятся за пищевую ценность и использование в хозяйстве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распространённых представителей
</a:t>
            </a:r>
            <a:endParaRPr lang="en-US" sz="23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830050"/>
            <a:ext cx="4646100" cy="16193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семейства покрытосеменных и количество видов в каждом из них, отражая их биологическое разнообразие.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ботаника, 2023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покрытосеменных по семействам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и бобовые домасят наибольшее разнообразие, что отражает их экологическую и хозяйственную значимость.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9163" y="1500373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8450" y="1500373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7737" y="1500373"/>
            <a:ext cx="81742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покрытосеменных
</a:t>
            </a:r>
            <a:endParaRPr lang="en-US" sz="2786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цветок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раффлезия обладает самым крупным цветком диаметром до одного метра, что делает его уникальным среди покрытосеменных.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Миниатюрный представитель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маленький цветок принадлежит роду вольфия — его размер менее одного миллиметра, что удивительно для цветковых растений.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пчёлами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более 80% видов цветковых растений, что играет важную роль в сохранении биоразнообразия и урожайности культур.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покрытосеменных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являются основой растительного мира, обеспечивают жизнь на Земле и требуют бережного изучения и охраны ради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2026-05-07T10:03:23Z</dcterms:created>
  <dcterms:modified xsi:type="dcterms:W3CDTF">2026-05-07T10:03:23Z</dcterms:modified>
</cp:coreProperties>
</file>